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63" r:id="rId1"/>
  </p:sldMasterIdLst>
  <p:notesMasterIdLst>
    <p:notesMasterId r:id="rId20"/>
  </p:notesMasterIdLst>
  <p:sldIdLst>
    <p:sldId id="257" r:id="rId2"/>
    <p:sldId id="258" r:id="rId3"/>
    <p:sldId id="259" r:id="rId4"/>
    <p:sldId id="263" r:id="rId5"/>
    <p:sldId id="264" r:id="rId6"/>
    <p:sldId id="265" r:id="rId7"/>
    <p:sldId id="266" r:id="rId8"/>
    <p:sldId id="267" r:id="rId9"/>
    <p:sldId id="268" r:id="rId10"/>
    <p:sldId id="280" r:id="rId11"/>
    <p:sldId id="270" r:id="rId12"/>
    <p:sldId id="279" r:id="rId13"/>
    <p:sldId id="271" r:id="rId14"/>
    <p:sldId id="273" r:id="rId15"/>
    <p:sldId id="274" r:id="rId16"/>
    <p:sldId id="277" r:id="rId17"/>
    <p:sldId id="272" r:id="rId18"/>
    <p:sldId id="261" r:id="rId19"/>
  </p:sldIdLst>
  <p:sldSz cx="12192000" cy="6858000"/>
  <p:notesSz cx="6858000" cy="9144000"/>
  <p:custDataLst>
    <p:tags r:id="rId2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083FC5-B23B-CB4C-BF0A-6FBF4F3DED79}" v="325" dt="2021-10-07T15:43:33.899"/>
  </p1510:revLst>
</p1510:revInfo>
</file>

<file path=ppt/tableStyles.xml><?xml version="1.0" encoding="utf-8"?>
<a:tblStyleLst xmlns:a="http://schemas.openxmlformats.org/drawingml/2006/main" def="{5C22544A-7EE6-4342-B048-85BDC9FD1C3A}">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186"/>
    <p:restoredTop sz="94680"/>
  </p:normalViewPr>
  <p:slideViewPr>
    <p:cSldViewPr snapToGrid="0" snapToObjects="1">
      <p:cViewPr>
        <p:scale>
          <a:sx n="128" d="100"/>
          <a:sy n="128" d="100"/>
        </p:scale>
        <p:origin x="704" y="1792"/>
      </p:cViewPr>
      <p:guideLst/>
    </p:cSldViewPr>
  </p:slideViewPr>
  <p:notesTextViewPr>
    <p:cViewPr>
      <p:scale>
        <a:sx n="1" d="1"/>
        <a:sy n="1" d="1"/>
      </p:scale>
      <p:origin x="0" y="0"/>
    </p:cViewPr>
  </p:notesTextViewPr>
  <p:notesViewPr>
    <p:cSldViewPr snapToGrid="0" snapToObjects="1">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fld id="{0A1059E1-8A92-412E-9FFC-46DC2A12AD11}" type="datetimeFigureOut">
              <a:rPr lang="en-US" smtClean="0"/>
              <a:pPr/>
              <a:t>10/8/21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71B1AA27-3892-4360-B986-D6B124C223BF}" type="slidenum">
              <a:rPr lang="en-US" smtClean="0"/>
              <a:pPr/>
              <a:t>‹#›</a:t>
            </a:fld>
            <a:endParaRPr lang="en-US" dirty="0"/>
          </a:p>
        </p:txBody>
      </p:sp>
    </p:spTree>
    <p:extLst>
      <p:ext uri="{BB962C8B-B14F-4D97-AF65-F5344CB8AC3E}">
        <p14:creationId xmlns:p14="http://schemas.microsoft.com/office/powerpoint/2010/main" val="27440882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B1AA27-3892-4360-B986-D6B124C223BF}" type="slidenum">
              <a:rPr lang="en-US" smtClean="0"/>
              <a:pPr/>
              <a:t>1</a:t>
            </a:fld>
            <a:endParaRPr lang="en-US" dirty="0"/>
          </a:p>
        </p:txBody>
      </p:sp>
    </p:spTree>
    <p:extLst>
      <p:ext uri="{BB962C8B-B14F-4D97-AF65-F5344CB8AC3E}">
        <p14:creationId xmlns:p14="http://schemas.microsoft.com/office/powerpoint/2010/main" val="2116175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B1AA27-3892-4360-B986-D6B124C223BF}" type="slidenum">
              <a:rPr lang="en-US" smtClean="0"/>
              <a:pPr/>
              <a:t>4</a:t>
            </a:fld>
            <a:endParaRPr lang="en-US" dirty="0"/>
          </a:p>
        </p:txBody>
      </p:sp>
    </p:spTree>
    <p:extLst>
      <p:ext uri="{BB962C8B-B14F-4D97-AF65-F5344CB8AC3E}">
        <p14:creationId xmlns:p14="http://schemas.microsoft.com/office/powerpoint/2010/main" val="34773332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B1AA27-3892-4360-B986-D6B124C223BF}" type="slidenum">
              <a:rPr lang="en-US" smtClean="0"/>
              <a:pPr/>
              <a:t>5</a:t>
            </a:fld>
            <a:endParaRPr lang="en-US" dirty="0"/>
          </a:p>
        </p:txBody>
      </p:sp>
    </p:spTree>
    <p:extLst>
      <p:ext uri="{BB962C8B-B14F-4D97-AF65-F5344CB8AC3E}">
        <p14:creationId xmlns:p14="http://schemas.microsoft.com/office/powerpoint/2010/main" val="21494660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B1AA27-3892-4360-B986-D6B124C223BF}" type="slidenum">
              <a:rPr lang="en-US" smtClean="0"/>
              <a:pPr/>
              <a:t>7</a:t>
            </a:fld>
            <a:endParaRPr lang="en-US" dirty="0"/>
          </a:p>
        </p:txBody>
      </p:sp>
    </p:spTree>
    <p:extLst>
      <p:ext uri="{BB962C8B-B14F-4D97-AF65-F5344CB8AC3E}">
        <p14:creationId xmlns:p14="http://schemas.microsoft.com/office/powerpoint/2010/main" val="2089249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B1AA27-3892-4360-B986-D6B124C223BF}" type="slidenum">
              <a:rPr lang="en-US" smtClean="0"/>
              <a:pPr/>
              <a:t>9</a:t>
            </a:fld>
            <a:endParaRPr lang="en-US" dirty="0"/>
          </a:p>
        </p:txBody>
      </p:sp>
    </p:spTree>
    <p:extLst>
      <p:ext uri="{BB962C8B-B14F-4D97-AF65-F5344CB8AC3E}">
        <p14:creationId xmlns:p14="http://schemas.microsoft.com/office/powerpoint/2010/main" val="25368563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B1AA27-3892-4360-B986-D6B124C223BF}" type="slidenum">
              <a:rPr lang="en-US" smtClean="0"/>
              <a:pPr/>
              <a:t>11</a:t>
            </a:fld>
            <a:endParaRPr lang="en-US" dirty="0"/>
          </a:p>
        </p:txBody>
      </p:sp>
    </p:spTree>
    <p:extLst>
      <p:ext uri="{BB962C8B-B14F-4D97-AF65-F5344CB8AC3E}">
        <p14:creationId xmlns:p14="http://schemas.microsoft.com/office/powerpoint/2010/main" val="13769796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5"/>
          </p:nvPr>
        </p:nvSpPr>
        <p:spPr/>
        <p:txBody>
          <a:bodyPr/>
          <a:lstStyle/>
          <a:p>
            <a:fld id="{71B1AA27-3892-4360-B986-D6B124C223BF}" type="slidenum">
              <a:rPr lang="en-US" smtClean="0"/>
              <a:pPr/>
              <a:t>13</a:t>
            </a:fld>
            <a:endParaRPr lang="en-US" dirty="0"/>
          </a:p>
        </p:txBody>
      </p:sp>
    </p:spTree>
    <p:extLst>
      <p:ext uri="{BB962C8B-B14F-4D97-AF65-F5344CB8AC3E}">
        <p14:creationId xmlns:p14="http://schemas.microsoft.com/office/powerpoint/2010/main" val="40729186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endParaRPr lang="en-US" dirty="0"/>
          </a:p>
          <a:p>
            <a:endParaRPr lang="en-US" dirty="0"/>
          </a:p>
        </p:txBody>
      </p:sp>
      <p:sp>
        <p:nvSpPr>
          <p:cNvPr id="4" name="Slide Number Placeholder 3"/>
          <p:cNvSpPr>
            <a:spLocks noGrp="1"/>
          </p:cNvSpPr>
          <p:nvPr>
            <p:ph type="sldNum" sz="quarter" idx="5"/>
          </p:nvPr>
        </p:nvSpPr>
        <p:spPr/>
        <p:txBody>
          <a:bodyPr/>
          <a:lstStyle/>
          <a:p>
            <a:fld id="{71B1AA27-3892-4360-B986-D6B124C223BF}" type="slidenum">
              <a:rPr lang="en-US" smtClean="0"/>
              <a:pPr/>
              <a:t>17</a:t>
            </a:fld>
            <a:endParaRPr lang="en-US" dirty="0"/>
          </a:p>
        </p:txBody>
      </p:sp>
    </p:spTree>
    <p:extLst>
      <p:ext uri="{BB962C8B-B14F-4D97-AF65-F5344CB8AC3E}">
        <p14:creationId xmlns:p14="http://schemas.microsoft.com/office/powerpoint/2010/main" val="4257387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B1AA27-3892-4360-B986-D6B124C223BF}" type="slidenum">
              <a:rPr lang="en-US" smtClean="0"/>
              <a:pPr/>
              <a:t>18</a:t>
            </a:fld>
            <a:endParaRPr lang="en-US" dirty="0"/>
          </a:p>
        </p:txBody>
      </p:sp>
    </p:spTree>
    <p:extLst>
      <p:ext uri="{BB962C8B-B14F-4D97-AF65-F5344CB8AC3E}">
        <p14:creationId xmlns:p14="http://schemas.microsoft.com/office/powerpoint/2010/main" val="22172367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image" Target="../media/image12.jpg"/><Relationship Id="rId5" Type="http://schemas.openxmlformats.org/officeDocument/2006/relationships/image" Target="../media/image2.svg"/><Relationship Id="rId4"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image" Target="../media/image13.jpeg"/><Relationship Id="rId5" Type="http://schemas.openxmlformats.org/officeDocument/2006/relationships/image" Target="../media/image2.svg"/><Relationship Id="rId4"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24.xml"/><Relationship Id="rId4" Type="http://schemas.openxmlformats.org/officeDocument/2006/relationships/image" Target="../media/image2.svg"/></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tags" Target="../tags/tag25.xml"/><Relationship Id="rId5" Type="http://schemas.openxmlformats.org/officeDocument/2006/relationships/slideMaster" Target="../slideMasters/slideMaster1.xml"/><Relationship Id="rId4" Type="http://schemas.openxmlformats.org/officeDocument/2006/relationships/tags" Target="../tags/tag28.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tags" Target="../tags/tag29.xml"/><Relationship Id="rId5" Type="http://schemas.openxmlformats.org/officeDocument/2006/relationships/slideMaster" Target="../slideMasters/slideMaster1.xml"/><Relationship Id="rId4" Type="http://schemas.openxmlformats.org/officeDocument/2006/relationships/tags" Target="../tags/tag32.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tags" Target="../tags/tag33.xml"/><Relationship Id="rId5" Type="http://schemas.openxmlformats.org/officeDocument/2006/relationships/slideMaster" Target="../slideMasters/slideMaster1.xml"/><Relationship Id="rId4" Type="http://schemas.openxmlformats.org/officeDocument/2006/relationships/tags" Target="../tags/tag36.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tags" Target="../tags/tag37.xml"/><Relationship Id="rId5" Type="http://schemas.openxmlformats.org/officeDocument/2006/relationships/slideMaster" Target="../slideMasters/slideMaster1.xml"/><Relationship Id="rId4" Type="http://schemas.openxmlformats.org/officeDocument/2006/relationships/tags" Target="../tags/tag40.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tags" Target="../tags/tag41.xml"/><Relationship Id="rId5" Type="http://schemas.openxmlformats.org/officeDocument/2006/relationships/slideMaster" Target="../slideMasters/slideMaster1.xml"/><Relationship Id="rId4" Type="http://schemas.openxmlformats.org/officeDocument/2006/relationships/tags" Target="../tags/tag44.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tags" Target="../tags/tag45.xml"/><Relationship Id="rId5" Type="http://schemas.openxmlformats.org/officeDocument/2006/relationships/slideMaster" Target="../slideMasters/slideMaster1.xml"/><Relationship Id="rId4" Type="http://schemas.openxmlformats.org/officeDocument/2006/relationships/tags" Target="../tags/tag48.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5" Type="http://schemas.openxmlformats.org/officeDocument/2006/relationships/slideMaster" Target="../slideMasters/slideMaster1.xml"/><Relationship Id="rId4" Type="http://schemas.openxmlformats.org/officeDocument/2006/relationships/tags" Target="../tags/tag52.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4.jpg"/></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 Id="rId5" Type="http://schemas.openxmlformats.org/officeDocument/2006/relationships/slideMaster" Target="../slideMasters/slideMaster1.xml"/><Relationship Id="rId4" Type="http://schemas.openxmlformats.org/officeDocument/2006/relationships/tags" Target="../tags/tag56.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59.xml"/><Relationship Id="rId2" Type="http://schemas.openxmlformats.org/officeDocument/2006/relationships/tags" Target="../tags/tag58.xml"/><Relationship Id="rId1" Type="http://schemas.openxmlformats.org/officeDocument/2006/relationships/tags" Target="../tags/tag57.xml"/><Relationship Id="rId5" Type="http://schemas.openxmlformats.org/officeDocument/2006/relationships/slideMaster" Target="../slideMasters/slideMaster1.xml"/><Relationship Id="rId4" Type="http://schemas.openxmlformats.org/officeDocument/2006/relationships/tags" Target="../tags/tag60.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63.xml"/><Relationship Id="rId2" Type="http://schemas.openxmlformats.org/officeDocument/2006/relationships/tags" Target="../tags/tag62.xml"/><Relationship Id="rId1" Type="http://schemas.openxmlformats.org/officeDocument/2006/relationships/tags" Target="../tags/tag61.xml"/><Relationship Id="rId5" Type="http://schemas.openxmlformats.org/officeDocument/2006/relationships/slideMaster" Target="../slideMasters/slideMaster1.xml"/><Relationship Id="rId4" Type="http://schemas.openxmlformats.org/officeDocument/2006/relationships/tags" Target="../tags/tag64.xml"/></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67.xml"/><Relationship Id="rId2" Type="http://schemas.openxmlformats.org/officeDocument/2006/relationships/tags" Target="../tags/tag66.xml"/><Relationship Id="rId1" Type="http://schemas.openxmlformats.org/officeDocument/2006/relationships/tags" Target="../tags/tag65.xml"/><Relationship Id="rId5" Type="http://schemas.openxmlformats.org/officeDocument/2006/relationships/slideMaster" Target="../slideMasters/slideMaster1.xml"/><Relationship Id="rId4" Type="http://schemas.openxmlformats.org/officeDocument/2006/relationships/tags" Target="../tags/tag68.xml"/></Relationships>
</file>

<file path=ppt/slideLayouts/_rels/slideLayout24.xml.rels><?xml version="1.0" encoding="UTF-8" standalone="yes"?>
<Relationships xmlns="http://schemas.openxmlformats.org/package/2006/relationships"><Relationship Id="rId3" Type="http://schemas.openxmlformats.org/officeDocument/2006/relationships/tags" Target="../tags/tag71.xml"/><Relationship Id="rId2" Type="http://schemas.openxmlformats.org/officeDocument/2006/relationships/tags" Target="../tags/tag70.xml"/><Relationship Id="rId1" Type="http://schemas.openxmlformats.org/officeDocument/2006/relationships/tags" Target="../tags/tag69.xml"/><Relationship Id="rId5" Type="http://schemas.openxmlformats.org/officeDocument/2006/relationships/slideMaster" Target="../slideMasters/slideMaster1.xml"/><Relationship Id="rId4" Type="http://schemas.openxmlformats.org/officeDocument/2006/relationships/tags" Target="../tags/tag72.xml"/></Relationships>
</file>

<file path=ppt/slideLayouts/_rels/slideLayout25.xml.rels><?xml version="1.0" encoding="UTF-8" standalone="yes"?>
<Relationships xmlns="http://schemas.openxmlformats.org/package/2006/relationships"><Relationship Id="rId3" Type="http://schemas.openxmlformats.org/officeDocument/2006/relationships/tags" Target="../tags/tag75.xml"/><Relationship Id="rId2" Type="http://schemas.openxmlformats.org/officeDocument/2006/relationships/tags" Target="../tags/tag74.xml"/><Relationship Id="rId1" Type="http://schemas.openxmlformats.org/officeDocument/2006/relationships/tags" Target="../tags/tag73.xml"/><Relationship Id="rId5" Type="http://schemas.openxmlformats.org/officeDocument/2006/relationships/slideMaster" Target="../slideMasters/slideMaster1.xml"/><Relationship Id="rId4" Type="http://schemas.openxmlformats.org/officeDocument/2006/relationships/tags" Target="../tags/tag76.xml"/></Relationships>
</file>

<file path=ppt/slideLayouts/_rels/slideLayout26.xml.rels><?xml version="1.0" encoding="UTF-8" standalone="yes"?>
<Relationships xmlns="http://schemas.openxmlformats.org/package/2006/relationships"><Relationship Id="rId3" Type="http://schemas.openxmlformats.org/officeDocument/2006/relationships/tags" Target="../tags/tag79.xml"/><Relationship Id="rId2" Type="http://schemas.openxmlformats.org/officeDocument/2006/relationships/tags" Target="../tags/tag78.xml"/><Relationship Id="rId1" Type="http://schemas.openxmlformats.org/officeDocument/2006/relationships/tags" Target="../tags/tag77.xml"/><Relationship Id="rId5" Type="http://schemas.openxmlformats.org/officeDocument/2006/relationships/slideMaster" Target="../slideMasters/slideMaster1.xml"/><Relationship Id="rId4" Type="http://schemas.openxmlformats.org/officeDocument/2006/relationships/tags" Target="../tags/tag80.xml"/></Relationships>
</file>

<file path=ppt/slideLayouts/_rels/slideLayout27.xml.rels><?xml version="1.0" encoding="UTF-8" standalone="yes"?>
<Relationships xmlns="http://schemas.openxmlformats.org/package/2006/relationships"><Relationship Id="rId3" Type="http://schemas.openxmlformats.org/officeDocument/2006/relationships/tags" Target="../tags/tag83.xml"/><Relationship Id="rId2" Type="http://schemas.openxmlformats.org/officeDocument/2006/relationships/tags" Target="../tags/tag82.xml"/><Relationship Id="rId1" Type="http://schemas.openxmlformats.org/officeDocument/2006/relationships/tags" Target="../tags/tag81.xml"/><Relationship Id="rId5" Type="http://schemas.openxmlformats.org/officeDocument/2006/relationships/slideMaster" Target="../slideMasters/slideMaster1.xml"/><Relationship Id="rId4" Type="http://schemas.openxmlformats.org/officeDocument/2006/relationships/tags" Target="../tags/tag84.xml"/></Relationships>
</file>

<file path=ppt/slideLayouts/_rels/slideLayout28.xml.rels><?xml version="1.0" encoding="UTF-8" standalone="yes"?>
<Relationships xmlns="http://schemas.openxmlformats.org/package/2006/relationships"><Relationship Id="rId3" Type="http://schemas.openxmlformats.org/officeDocument/2006/relationships/tags" Target="../tags/tag87.xml"/><Relationship Id="rId2" Type="http://schemas.openxmlformats.org/officeDocument/2006/relationships/tags" Target="../tags/tag86.xml"/><Relationship Id="rId1" Type="http://schemas.openxmlformats.org/officeDocument/2006/relationships/tags" Target="../tags/tag85.xml"/><Relationship Id="rId5" Type="http://schemas.openxmlformats.org/officeDocument/2006/relationships/slideMaster" Target="../slideMasters/slideMaster1.xml"/><Relationship Id="rId4" Type="http://schemas.openxmlformats.org/officeDocument/2006/relationships/tags" Target="../tags/tag88.xml"/></Relationships>
</file>

<file path=ppt/slideLayouts/_rels/slideLayout29.xml.rels><?xml version="1.0" encoding="UTF-8" standalone="yes"?>
<Relationships xmlns="http://schemas.openxmlformats.org/package/2006/relationships"><Relationship Id="rId3" Type="http://schemas.openxmlformats.org/officeDocument/2006/relationships/tags" Target="../tags/tag91.xml"/><Relationship Id="rId2" Type="http://schemas.openxmlformats.org/officeDocument/2006/relationships/tags" Target="../tags/tag90.xml"/><Relationship Id="rId1" Type="http://schemas.openxmlformats.org/officeDocument/2006/relationships/tags" Target="../tags/tag89.xml"/><Relationship Id="rId5" Type="http://schemas.openxmlformats.org/officeDocument/2006/relationships/slideMaster" Target="../slideMasters/slideMaster1.xml"/><Relationship Id="rId4" Type="http://schemas.openxmlformats.org/officeDocument/2006/relationships/tags" Target="../tags/tag92.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5.jpg"/></Relationships>
</file>

<file path=ppt/slideLayouts/_rels/slideLayout30.xml.rels><?xml version="1.0" encoding="UTF-8" standalone="yes"?>
<Relationships xmlns="http://schemas.openxmlformats.org/package/2006/relationships"><Relationship Id="rId3" Type="http://schemas.openxmlformats.org/officeDocument/2006/relationships/tags" Target="../tags/tag95.xml"/><Relationship Id="rId2" Type="http://schemas.openxmlformats.org/officeDocument/2006/relationships/tags" Target="../tags/tag94.xml"/><Relationship Id="rId1" Type="http://schemas.openxmlformats.org/officeDocument/2006/relationships/tags" Target="../tags/tag93.xml"/><Relationship Id="rId5" Type="http://schemas.openxmlformats.org/officeDocument/2006/relationships/slideMaster" Target="../slideMasters/slideMaster1.xml"/><Relationship Id="rId4" Type="http://schemas.openxmlformats.org/officeDocument/2006/relationships/tags" Target="../tags/tag96.xml"/></Relationships>
</file>

<file path=ppt/slideLayouts/_rels/slideLayout31.xml.rels><?xml version="1.0" encoding="UTF-8" standalone="yes"?>
<Relationships xmlns="http://schemas.openxmlformats.org/package/2006/relationships"><Relationship Id="rId3" Type="http://schemas.openxmlformats.org/officeDocument/2006/relationships/tags" Target="../tags/tag99.xml"/><Relationship Id="rId2" Type="http://schemas.openxmlformats.org/officeDocument/2006/relationships/tags" Target="../tags/tag98.xml"/><Relationship Id="rId1" Type="http://schemas.openxmlformats.org/officeDocument/2006/relationships/tags" Target="../tags/tag97.xml"/><Relationship Id="rId5" Type="http://schemas.openxmlformats.org/officeDocument/2006/relationships/slideMaster" Target="../slideMasters/slideMaster1.xml"/><Relationship Id="rId4" Type="http://schemas.openxmlformats.org/officeDocument/2006/relationships/tags" Target="../tags/tag100.xml"/></Relationships>
</file>

<file path=ppt/slideLayouts/_rels/slideLayout32.xml.rels><?xml version="1.0" encoding="UTF-8" standalone="yes"?>
<Relationships xmlns="http://schemas.openxmlformats.org/package/2006/relationships"><Relationship Id="rId3" Type="http://schemas.openxmlformats.org/officeDocument/2006/relationships/tags" Target="../tags/tag103.xml"/><Relationship Id="rId2" Type="http://schemas.openxmlformats.org/officeDocument/2006/relationships/tags" Target="../tags/tag102.xml"/><Relationship Id="rId1" Type="http://schemas.openxmlformats.org/officeDocument/2006/relationships/tags" Target="../tags/tag101.xml"/><Relationship Id="rId5" Type="http://schemas.openxmlformats.org/officeDocument/2006/relationships/slideMaster" Target="../slideMasters/slideMaster1.xml"/><Relationship Id="rId4" Type="http://schemas.openxmlformats.org/officeDocument/2006/relationships/tags" Target="../tags/tag104.xml"/></Relationships>
</file>

<file path=ppt/slideLayouts/_rels/slideLayout33.xml.rels><?xml version="1.0" encoding="UTF-8" standalone="yes"?>
<Relationships xmlns="http://schemas.openxmlformats.org/package/2006/relationships"><Relationship Id="rId3" Type="http://schemas.openxmlformats.org/officeDocument/2006/relationships/tags" Target="../tags/tag107.xml"/><Relationship Id="rId2" Type="http://schemas.openxmlformats.org/officeDocument/2006/relationships/tags" Target="../tags/tag106.xml"/><Relationship Id="rId1" Type="http://schemas.openxmlformats.org/officeDocument/2006/relationships/tags" Target="../tags/tag105.xml"/><Relationship Id="rId5" Type="http://schemas.openxmlformats.org/officeDocument/2006/relationships/slideMaster" Target="../slideMasters/slideMaster1.xml"/><Relationship Id="rId4" Type="http://schemas.openxmlformats.org/officeDocument/2006/relationships/tags" Target="../tags/tag108.xml"/></Relationships>
</file>

<file path=ppt/slideLayouts/_rels/slideLayout3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0.xml"/><Relationship Id="rId1" Type="http://schemas.openxmlformats.org/officeDocument/2006/relationships/tags" Target="../tags/tag109.xml"/></Relationships>
</file>

<file path=ppt/slideLayouts/_rels/slideLayout3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2.xml"/><Relationship Id="rId1" Type="http://schemas.openxmlformats.org/officeDocument/2006/relationships/tags" Target="../tags/tag11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3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4.xml"/><Relationship Id="rId1" Type="http://schemas.openxmlformats.org/officeDocument/2006/relationships/tags" Target="../tags/tag113.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3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6.xml"/><Relationship Id="rId1" Type="http://schemas.openxmlformats.org/officeDocument/2006/relationships/tags" Target="../tags/tag115.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3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8.xml"/><Relationship Id="rId1" Type="http://schemas.openxmlformats.org/officeDocument/2006/relationships/tags" Target="../tags/tag117.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3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20.xml"/><Relationship Id="rId1" Type="http://schemas.openxmlformats.org/officeDocument/2006/relationships/tags" Target="../tags/tag119.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6.jpg"/><Relationship Id="rId5" Type="http://schemas.openxmlformats.org/officeDocument/2006/relationships/image" Target="../media/image2.svg"/><Relationship Id="rId4" Type="http://schemas.openxmlformats.org/officeDocument/2006/relationships/image" Target="../media/image1.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21.xml"/><Relationship Id="rId4" Type="http://schemas.openxmlformats.org/officeDocument/2006/relationships/image" Target="../media/image2.svg"/></Relationships>
</file>

<file path=ppt/slideLayouts/_rels/slideLayout4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23.xml"/><Relationship Id="rId1" Type="http://schemas.openxmlformats.org/officeDocument/2006/relationships/tags" Target="../tags/tag122.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7.jpg"/><Relationship Id="rId5" Type="http://schemas.openxmlformats.org/officeDocument/2006/relationships/image" Target="../media/image2.svg"/><Relationship Id="rId4"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8.jpg"/><Relationship Id="rId5" Type="http://schemas.openxmlformats.org/officeDocument/2006/relationships/image" Target="../media/image2.svg"/><Relationship Id="rId4"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image" Target="../media/image9.jpg"/><Relationship Id="rId5" Type="http://schemas.openxmlformats.org/officeDocument/2006/relationships/image" Target="../media/image2.svg"/><Relationship Id="rId4"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10.jpg"/><Relationship Id="rId5" Type="http://schemas.openxmlformats.org/officeDocument/2006/relationships/image" Target="../media/image2.svg"/><Relationship Id="rId4"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image" Target="../media/image11.jpg"/><Relationship Id="rId5" Type="http://schemas.openxmlformats.org/officeDocument/2006/relationships/image" Target="../media/image2.svg"/><Relationship Id="rId4"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08A41E8-59FC-4E8A-B00F-C93E447E7332}"/>
              </a:ext>
            </a:extLst>
          </p:cNvPr>
          <p:cNvSpPr/>
          <p:nvPr userDrawn="1"/>
        </p:nvSpPr>
        <p:spPr bwMode="gray">
          <a:xfrm>
            <a:off x="0" y="634575"/>
            <a:ext cx="4556043" cy="6223427"/>
          </a:xfrm>
          <a:prstGeom prst="rect">
            <a:avLst/>
          </a:prstGeom>
          <a:solidFill>
            <a:schemeClr val="accent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0677" tIns="65339" rIns="130677" bIns="65339" numCol="1" spcCol="0" rtlCol="0" fromWordArt="0" anchor="t" anchorCtr="0" forceAA="0" compatLnSpc="1">
            <a:prstTxWarp prst="textNoShape">
              <a:avLst/>
            </a:prstTxWarp>
            <a:noAutofit/>
          </a:bodyPr>
          <a:lstStyle/>
          <a:p>
            <a:pPr algn="ctr">
              <a:spcBef>
                <a:spcPts val="714"/>
              </a:spcBef>
            </a:pPr>
            <a:endParaRPr lang="en-US" sz="1429" dirty="0">
              <a:solidFill>
                <a:schemeClr val="bg1"/>
              </a:solidFill>
            </a:endParaRPr>
          </a:p>
        </p:txBody>
      </p:sp>
      <p:sp>
        <p:nvSpPr>
          <p:cNvPr id="8" name="TextBox 7">
            <a:extLst>
              <a:ext uri="{FF2B5EF4-FFF2-40B4-BE49-F238E27FC236}">
                <a16:creationId xmlns:a16="http://schemas.microsoft.com/office/drawing/2014/main" id="{52B30964-A7AF-4604-A717-DACB041874E8}"/>
              </a:ext>
            </a:extLst>
          </p:cNvPr>
          <p:cNvSpPr txBox="1"/>
          <p:nvPr userDrawn="1"/>
        </p:nvSpPr>
        <p:spPr bwMode="gray">
          <a:xfrm>
            <a:off x="921382" y="2197121"/>
            <a:ext cx="2955859" cy="989823"/>
          </a:xfrm>
          <a:prstGeom prst="rect">
            <a:avLst/>
          </a:prstGeom>
          <a:noFill/>
        </p:spPr>
        <p:txBody>
          <a:bodyPr wrap="square" lIns="0" tIns="0" rIns="0" bIns="0" rtlCol="0">
            <a:spAutoFit/>
          </a:bodyPr>
          <a:lstStyle/>
          <a:p>
            <a:pPr algn="l">
              <a:spcBef>
                <a:spcPts val="714"/>
              </a:spcBef>
            </a:pPr>
            <a:r>
              <a:rPr lang="en-US" sz="3573" b="1" dirty="0">
                <a:solidFill>
                  <a:schemeClr val="bg1"/>
                </a:solidFill>
              </a:rPr>
              <a:t>16:9</a:t>
            </a:r>
            <a:br>
              <a:rPr lang="en-US" sz="3573" b="1" dirty="0">
                <a:solidFill>
                  <a:schemeClr val="bg1"/>
                </a:solidFill>
              </a:rPr>
            </a:br>
            <a:r>
              <a:rPr lang="en-US" sz="2859" b="0" dirty="0">
                <a:solidFill>
                  <a:schemeClr val="bg1"/>
                </a:solidFill>
              </a:rPr>
              <a:t>projection</a:t>
            </a:r>
          </a:p>
        </p:txBody>
      </p:sp>
      <p:cxnSp>
        <p:nvCxnSpPr>
          <p:cNvPr id="9" name="Straight Connector 8">
            <a:extLst>
              <a:ext uri="{FF2B5EF4-FFF2-40B4-BE49-F238E27FC236}">
                <a16:creationId xmlns:a16="http://schemas.microsoft.com/office/drawing/2014/main" id="{7D08B758-75C9-4180-BAD0-D0E0E51F9AFB}"/>
              </a:ext>
            </a:extLst>
          </p:cNvPr>
          <p:cNvCxnSpPr/>
          <p:nvPr userDrawn="1"/>
        </p:nvCxnSpPr>
        <p:spPr bwMode="white">
          <a:xfrm>
            <a:off x="931897" y="3437853"/>
            <a:ext cx="3147351" cy="0"/>
          </a:xfrm>
          <a:prstGeom prst="line">
            <a:avLst/>
          </a:prstGeom>
          <a:ln w="19050">
            <a:solidFill>
              <a:srgbClr val="E87722"/>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7ABCBC52-8234-431C-B702-FAEA91F159A2}"/>
              </a:ext>
            </a:extLst>
          </p:cNvPr>
          <p:cNvSpPr txBox="1"/>
          <p:nvPr userDrawn="1"/>
        </p:nvSpPr>
        <p:spPr bwMode="gray">
          <a:xfrm>
            <a:off x="931897" y="3549730"/>
            <a:ext cx="2945343" cy="483466"/>
          </a:xfrm>
          <a:prstGeom prst="rect">
            <a:avLst/>
          </a:prstGeom>
          <a:noFill/>
        </p:spPr>
        <p:txBody>
          <a:bodyPr wrap="square" lIns="0" tIns="0" rIns="0" bIns="0" rtlCol="0">
            <a:spAutoFit/>
          </a:bodyPr>
          <a:lstStyle/>
          <a:p>
            <a:pPr>
              <a:spcBef>
                <a:spcPts val="714"/>
              </a:spcBef>
            </a:pPr>
            <a:r>
              <a:rPr lang="en-US" sz="1571" noProof="0">
                <a:solidFill>
                  <a:schemeClr val="bg1"/>
                </a:solidFill>
              </a:rPr>
              <a:t>All projected presentations should use this template:</a:t>
            </a:r>
          </a:p>
        </p:txBody>
      </p:sp>
      <p:sp>
        <p:nvSpPr>
          <p:cNvPr id="11" name="TextBox 10">
            <a:extLst>
              <a:ext uri="{FF2B5EF4-FFF2-40B4-BE49-F238E27FC236}">
                <a16:creationId xmlns:a16="http://schemas.microsoft.com/office/drawing/2014/main" id="{54BCB38F-78E6-425B-B8D0-AC6589EC9B1B}"/>
              </a:ext>
            </a:extLst>
          </p:cNvPr>
          <p:cNvSpPr txBox="1"/>
          <p:nvPr userDrawn="1"/>
        </p:nvSpPr>
        <p:spPr bwMode="gray">
          <a:xfrm>
            <a:off x="1195101" y="4296565"/>
            <a:ext cx="1921913" cy="1458733"/>
          </a:xfrm>
          <a:prstGeom prst="rect">
            <a:avLst/>
          </a:prstGeom>
          <a:noFill/>
        </p:spPr>
        <p:txBody>
          <a:bodyPr wrap="square" lIns="0" tIns="0" rIns="0" bIns="0" rtlCol="0">
            <a:spAutoFit/>
          </a:bodyPr>
          <a:lstStyle/>
          <a:p>
            <a:pPr marL="161086" indent="-161086">
              <a:spcBef>
                <a:spcPts val="714"/>
              </a:spcBef>
              <a:buFont typeface="Arial" panose="020B0604020202020204" pitchFamily="34" charset="0"/>
              <a:buChar char="•"/>
            </a:pPr>
            <a:r>
              <a:rPr lang="en-US" sz="1429" dirty="0">
                <a:solidFill>
                  <a:schemeClr val="bg1"/>
                </a:solidFill>
              </a:rPr>
              <a:t>Growth</a:t>
            </a:r>
          </a:p>
          <a:p>
            <a:pPr marL="161086" indent="-161086">
              <a:spcBef>
                <a:spcPts val="714"/>
              </a:spcBef>
              <a:buFont typeface="Arial" panose="020B0604020202020204" pitchFamily="34" charset="0"/>
              <a:buChar char="•"/>
            </a:pPr>
            <a:r>
              <a:rPr lang="en-US" sz="1429" dirty="0">
                <a:solidFill>
                  <a:schemeClr val="bg1"/>
                </a:solidFill>
              </a:rPr>
              <a:t>Marketing</a:t>
            </a:r>
          </a:p>
          <a:p>
            <a:pPr marL="161086" indent="-161086">
              <a:spcBef>
                <a:spcPts val="714"/>
              </a:spcBef>
              <a:buFont typeface="Arial" panose="020B0604020202020204" pitchFamily="34" charset="0"/>
              <a:buChar char="•"/>
            </a:pPr>
            <a:r>
              <a:rPr lang="en-US" sz="1429" dirty="0">
                <a:solidFill>
                  <a:schemeClr val="bg1"/>
                </a:solidFill>
              </a:rPr>
              <a:t>Internal</a:t>
            </a:r>
          </a:p>
          <a:p>
            <a:pPr marL="161086" indent="-161086">
              <a:spcBef>
                <a:spcPts val="714"/>
              </a:spcBef>
              <a:buFont typeface="Arial" panose="020B0604020202020204" pitchFamily="34" charset="0"/>
              <a:buChar char="•"/>
            </a:pPr>
            <a:r>
              <a:rPr lang="en-US" sz="1429" dirty="0">
                <a:solidFill>
                  <a:schemeClr val="bg1"/>
                </a:solidFill>
              </a:rPr>
              <a:t>Events</a:t>
            </a:r>
          </a:p>
          <a:p>
            <a:pPr marL="161086" indent="-161086">
              <a:spcBef>
                <a:spcPts val="714"/>
              </a:spcBef>
              <a:buFont typeface="Arial" panose="020B0604020202020204" pitchFamily="34" charset="0"/>
              <a:buChar char="•"/>
            </a:pPr>
            <a:r>
              <a:rPr lang="en-US" sz="1429" dirty="0">
                <a:solidFill>
                  <a:schemeClr val="bg1"/>
                </a:solidFill>
              </a:rPr>
              <a:t>Conferences</a:t>
            </a:r>
          </a:p>
        </p:txBody>
      </p:sp>
      <p:sp>
        <p:nvSpPr>
          <p:cNvPr id="12" name="Rectangle 11">
            <a:extLst>
              <a:ext uri="{FF2B5EF4-FFF2-40B4-BE49-F238E27FC236}">
                <a16:creationId xmlns:a16="http://schemas.microsoft.com/office/drawing/2014/main" id="{5C54234E-1F25-46C1-BD36-CE3267ACDDB1}"/>
              </a:ext>
            </a:extLst>
          </p:cNvPr>
          <p:cNvSpPr/>
          <p:nvPr userDrawn="1"/>
        </p:nvSpPr>
        <p:spPr bwMode="gray">
          <a:xfrm>
            <a:off x="0" y="876161"/>
            <a:ext cx="3877240" cy="1071016"/>
          </a:xfrm>
          <a:prstGeom prst="rect">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0677" tIns="65339" rIns="130677" bIns="65339" numCol="1" spcCol="0" rtlCol="0" fromWordArt="0" anchor="t" anchorCtr="0" forceAA="0" compatLnSpc="1">
            <a:prstTxWarp prst="textNoShape">
              <a:avLst/>
            </a:prstTxWarp>
            <a:noAutofit/>
          </a:bodyPr>
          <a:lstStyle/>
          <a:p>
            <a:pPr algn="ctr">
              <a:spcBef>
                <a:spcPts val="714"/>
              </a:spcBef>
            </a:pPr>
            <a:endParaRPr lang="en-US" sz="1429" dirty="0">
              <a:solidFill>
                <a:schemeClr val="bg1"/>
              </a:solidFill>
            </a:endParaRPr>
          </a:p>
        </p:txBody>
      </p:sp>
      <p:sp>
        <p:nvSpPr>
          <p:cNvPr id="14" name="Rectangle 13">
            <a:extLst>
              <a:ext uri="{FF2B5EF4-FFF2-40B4-BE49-F238E27FC236}">
                <a16:creationId xmlns:a16="http://schemas.microsoft.com/office/drawing/2014/main" id="{21EF3D3C-A53C-497F-9FEC-5DCB224BC07B}"/>
              </a:ext>
            </a:extLst>
          </p:cNvPr>
          <p:cNvSpPr/>
          <p:nvPr userDrawn="1"/>
        </p:nvSpPr>
        <p:spPr bwMode="gray">
          <a:xfrm>
            <a:off x="-1" y="0"/>
            <a:ext cx="12192000" cy="574266"/>
          </a:xfrm>
          <a:prstGeom prst="rect">
            <a:avLst/>
          </a:prstGeom>
          <a:solidFill>
            <a:schemeClr val="accent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0677" tIns="65339" rIns="130677" bIns="65339" numCol="1" spcCol="0" rtlCol="0" fromWordArt="0" anchor="ctr" anchorCtr="0" forceAA="0" compatLnSpc="1">
            <a:prstTxWarp prst="textNoShape">
              <a:avLst/>
            </a:prstTxWarp>
            <a:noAutofit/>
          </a:bodyPr>
          <a:lstStyle/>
          <a:p>
            <a:pPr algn="l">
              <a:spcBef>
                <a:spcPts val="714"/>
              </a:spcBef>
            </a:pPr>
            <a:r>
              <a:rPr lang="en-US" sz="1714" b="1" dirty="0">
                <a:solidFill>
                  <a:schemeClr val="bg1"/>
                </a:solidFill>
              </a:rPr>
              <a:t>DELETE SLIDE AFTER READING | 2021</a:t>
            </a:r>
            <a:r>
              <a:rPr lang="en-US" sz="1714" b="1" baseline="0" dirty="0">
                <a:solidFill>
                  <a:schemeClr val="bg1"/>
                </a:solidFill>
              </a:rPr>
              <a:t> template edition</a:t>
            </a:r>
            <a:endParaRPr lang="en-US" sz="1714" b="1" dirty="0">
              <a:solidFill>
                <a:schemeClr val="bg1"/>
              </a:solidFill>
            </a:endParaRPr>
          </a:p>
        </p:txBody>
      </p:sp>
      <p:sp>
        <p:nvSpPr>
          <p:cNvPr id="17" name="Rectangle 16">
            <a:extLst>
              <a:ext uri="{FF2B5EF4-FFF2-40B4-BE49-F238E27FC236}">
                <a16:creationId xmlns:a16="http://schemas.microsoft.com/office/drawing/2014/main" id="{95AB683F-1B03-4CF0-9271-77221C79D29E}"/>
              </a:ext>
            </a:extLst>
          </p:cNvPr>
          <p:cNvSpPr/>
          <p:nvPr userDrawn="1"/>
        </p:nvSpPr>
        <p:spPr bwMode="gray">
          <a:xfrm>
            <a:off x="5268289" y="5196281"/>
            <a:ext cx="2863478" cy="1255975"/>
          </a:xfrm>
          <a:prstGeom prst="rect">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18" name="TextBox 17">
            <a:extLst>
              <a:ext uri="{FF2B5EF4-FFF2-40B4-BE49-F238E27FC236}">
                <a16:creationId xmlns:a16="http://schemas.microsoft.com/office/drawing/2014/main" id="{B00A2033-0325-4A7C-AB6E-A9FB2CE3E46E}"/>
              </a:ext>
            </a:extLst>
          </p:cNvPr>
          <p:cNvSpPr txBox="1"/>
          <p:nvPr userDrawn="1"/>
        </p:nvSpPr>
        <p:spPr>
          <a:xfrm>
            <a:off x="5106266" y="4909007"/>
            <a:ext cx="5165716" cy="203779"/>
          </a:xfrm>
          <a:prstGeom prst="rect">
            <a:avLst/>
          </a:prstGeom>
          <a:noFill/>
        </p:spPr>
        <p:txBody>
          <a:bodyPr wrap="square" lIns="0" tIns="0" rIns="0" bIns="0" rtlCol="0">
            <a:noAutofit/>
          </a:bodyPr>
          <a:lstStyle/>
          <a:p>
            <a:pPr>
              <a:spcBef>
                <a:spcPts val="500"/>
              </a:spcBef>
            </a:pPr>
            <a:r>
              <a:rPr lang="en-US" sz="1500" b="1" dirty="0">
                <a:solidFill>
                  <a:schemeClr val="tx1"/>
                </a:solidFill>
              </a:rPr>
              <a:t>New: Introducing the Graphic Layout Guide (GLG)</a:t>
            </a:r>
          </a:p>
        </p:txBody>
      </p:sp>
      <p:sp>
        <p:nvSpPr>
          <p:cNvPr id="20" name="Text Box 4">
            <a:extLst>
              <a:ext uri="{FF2B5EF4-FFF2-40B4-BE49-F238E27FC236}">
                <a16:creationId xmlns:a16="http://schemas.microsoft.com/office/drawing/2014/main" id="{09682FB6-E4E9-4471-8BEB-FCA94F1F0C6B}"/>
              </a:ext>
            </a:extLst>
          </p:cNvPr>
          <p:cNvSpPr txBox="1">
            <a:spLocks noChangeArrowheads="1"/>
          </p:cNvSpPr>
          <p:nvPr userDrawn="1"/>
        </p:nvSpPr>
        <p:spPr bwMode="gray">
          <a:xfrm>
            <a:off x="5106266" y="5276419"/>
            <a:ext cx="294979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a:spcBef>
                <a:spcPts val="600"/>
              </a:spcBef>
            </a:pPr>
            <a:r>
              <a:rPr lang="en-US" sz="1400" dirty="0"/>
              <a:t>When working on any PPT project, use the GLG to copy/paste common elements or reference inspirational layouts. The GLG will be packaged for download with the template.</a:t>
            </a:r>
          </a:p>
        </p:txBody>
      </p:sp>
      <p:sp>
        <p:nvSpPr>
          <p:cNvPr id="22" name="TextBox 21">
            <a:extLst>
              <a:ext uri="{FF2B5EF4-FFF2-40B4-BE49-F238E27FC236}">
                <a16:creationId xmlns:a16="http://schemas.microsoft.com/office/drawing/2014/main" id="{F395BB60-8691-41BD-A78F-84F5E710F9B7}"/>
              </a:ext>
            </a:extLst>
          </p:cNvPr>
          <p:cNvSpPr txBox="1"/>
          <p:nvPr userDrawn="1"/>
        </p:nvSpPr>
        <p:spPr>
          <a:xfrm>
            <a:off x="8561890" y="5276419"/>
            <a:ext cx="1521100" cy="188758"/>
          </a:xfrm>
          <a:prstGeom prst="rect">
            <a:avLst/>
          </a:prstGeom>
          <a:noFill/>
        </p:spPr>
        <p:txBody>
          <a:bodyPr wrap="square" lIns="0" tIns="0" rIns="0" bIns="0" rtlCol="0">
            <a:noAutofit/>
          </a:bodyPr>
          <a:lstStyle/>
          <a:p>
            <a:pPr>
              <a:spcBef>
                <a:spcPts val="500"/>
              </a:spcBef>
            </a:pPr>
            <a:r>
              <a:rPr lang="en-US" sz="1400" b="1" dirty="0">
                <a:solidFill>
                  <a:schemeClr val="tx1"/>
                </a:solidFill>
              </a:rPr>
              <a:t>Benefits include:</a:t>
            </a:r>
          </a:p>
        </p:txBody>
      </p:sp>
      <p:sp>
        <p:nvSpPr>
          <p:cNvPr id="23" name="TextBox 22">
            <a:extLst>
              <a:ext uri="{FF2B5EF4-FFF2-40B4-BE49-F238E27FC236}">
                <a16:creationId xmlns:a16="http://schemas.microsoft.com/office/drawing/2014/main" id="{E8E5C4F2-F297-4A90-85E0-582AD30D9696}"/>
              </a:ext>
            </a:extLst>
          </p:cNvPr>
          <p:cNvSpPr txBox="1"/>
          <p:nvPr userDrawn="1"/>
        </p:nvSpPr>
        <p:spPr>
          <a:xfrm>
            <a:off x="8561890" y="5605450"/>
            <a:ext cx="1540947" cy="748187"/>
          </a:xfrm>
          <a:prstGeom prst="rect">
            <a:avLst/>
          </a:prstGeom>
          <a:noFill/>
        </p:spPr>
        <p:txBody>
          <a:bodyPr wrap="square" lIns="0" tIns="0" rIns="0" bIns="0" rtlCol="0">
            <a:noAutofit/>
          </a:bodyPr>
          <a:lstStyle/>
          <a:p>
            <a:pPr marL="114300" indent="-114300">
              <a:spcBef>
                <a:spcPts val="600"/>
              </a:spcBef>
              <a:buClr>
                <a:srgbClr val="E87722"/>
              </a:buClr>
              <a:buFont typeface="Arial" panose="020B0604020202020204" pitchFamily="34" charset="0"/>
              <a:buChar char="•"/>
            </a:pPr>
            <a:r>
              <a:rPr lang="en-US" sz="1400" dirty="0">
                <a:solidFill>
                  <a:schemeClr val="tx1"/>
                </a:solidFill>
              </a:rPr>
              <a:t>Building blocks</a:t>
            </a:r>
          </a:p>
          <a:p>
            <a:pPr marL="114300" indent="-114300">
              <a:spcBef>
                <a:spcPts val="600"/>
              </a:spcBef>
              <a:buClr>
                <a:srgbClr val="E87722"/>
              </a:buClr>
              <a:buFont typeface="Arial" panose="020B0604020202020204" pitchFamily="34" charset="0"/>
              <a:buChar char="•"/>
            </a:pPr>
            <a:r>
              <a:rPr lang="en-US" sz="1400" dirty="0">
                <a:solidFill>
                  <a:schemeClr val="tx1"/>
                </a:solidFill>
              </a:rPr>
              <a:t>Inspirational layouts</a:t>
            </a:r>
          </a:p>
        </p:txBody>
      </p:sp>
      <p:sp>
        <p:nvSpPr>
          <p:cNvPr id="3" name="Date Placeholder 2">
            <a:extLst>
              <a:ext uri="{FF2B5EF4-FFF2-40B4-BE49-F238E27FC236}">
                <a16:creationId xmlns:a16="http://schemas.microsoft.com/office/drawing/2014/main" id="{54EB4538-6CE6-447E-A5A9-CFC83E36F6C7}"/>
              </a:ext>
            </a:extLst>
          </p:cNvPr>
          <p:cNvSpPr>
            <a:spLocks noGrp="1"/>
          </p:cNvSpPr>
          <p:nvPr>
            <p:ph type="dt" sz="half" idx="10"/>
          </p:nvPr>
        </p:nvSpPr>
        <p:spPr bwMode="gray"/>
        <p:txBody>
          <a:bodyPr/>
          <a:lstStyle/>
          <a:p>
            <a:fld id="{4B375A7E-8BE4-40B8-B4E0-69B6A5D4BDC9}" type="datetime1">
              <a:rPr lang="en-US" smtClean="0"/>
              <a:t>10/8/21</a:t>
            </a:fld>
            <a:endParaRPr lang="en-US" dirty="0"/>
          </a:p>
        </p:txBody>
      </p:sp>
      <p:sp>
        <p:nvSpPr>
          <p:cNvPr id="4" name="Slide Number Placeholder 3">
            <a:extLst>
              <a:ext uri="{FF2B5EF4-FFF2-40B4-BE49-F238E27FC236}">
                <a16:creationId xmlns:a16="http://schemas.microsoft.com/office/drawing/2014/main" id="{7AF73AB4-C6FE-44F2-A791-6EE2B3D0F27F}"/>
              </a:ext>
            </a:extLst>
          </p:cNvPr>
          <p:cNvSpPr>
            <a:spLocks noGrp="1"/>
          </p:cNvSpPr>
          <p:nvPr>
            <p:ph type="sldNum" sz="quarter" idx="11"/>
          </p:nvPr>
        </p:nvSpPr>
        <p:spPr bwMode="gray"/>
        <p:txBody>
          <a:bodyPr/>
          <a:lstStyle/>
          <a:p>
            <a:fld id="{901F1369-4AEB-4520-96C0-9F78886180C1}" type="slidenum">
              <a:rPr lang="en-US" smtClean="0"/>
              <a:pPr/>
              <a:t>‹#›</a:t>
            </a:fld>
            <a:endParaRPr lang="en-US" dirty="0"/>
          </a:p>
        </p:txBody>
      </p:sp>
      <p:sp>
        <p:nvSpPr>
          <p:cNvPr id="28" name="TextBox 27">
            <a:extLst>
              <a:ext uri="{FF2B5EF4-FFF2-40B4-BE49-F238E27FC236}">
                <a16:creationId xmlns:a16="http://schemas.microsoft.com/office/drawing/2014/main" id="{A9CF7A79-1040-44D6-B2C5-9A0AEC7E222D}"/>
              </a:ext>
            </a:extLst>
          </p:cNvPr>
          <p:cNvSpPr txBox="1"/>
          <p:nvPr userDrawn="1"/>
        </p:nvSpPr>
        <p:spPr>
          <a:xfrm>
            <a:off x="10178540" y="5605450"/>
            <a:ext cx="1521335" cy="748187"/>
          </a:xfrm>
          <a:prstGeom prst="rect">
            <a:avLst/>
          </a:prstGeom>
          <a:noFill/>
        </p:spPr>
        <p:txBody>
          <a:bodyPr wrap="square" lIns="0" tIns="0" rIns="0" bIns="0" rtlCol="0">
            <a:noAutofit/>
          </a:bodyPr>
          <a:lstStyle/>
          <a:p>
            <a:pPr marL="114300" marR="0" lvl="0" indent="-114300" algn="l" defTabSz="914400" rtl="0" eaLnBrk="1" fontAlgn="auto" latinLnBrk="0" hangingPunct="1">
              <a:lnSpc>
                <a:spcPct val="100000"/>
              </a:lnSpc>
              <a:spcBef>
                <a:spcPts val="600"/>
              </a:spcBef>
              <a:spcAft>
                <a:spcPts val="0"/>
              </a:spcAft>
              <a:buClr>
                <a:srgbClr val="E87722"/>
              </a:buClr>
              <a:buSzTx/>
              <a:buFont typeface="Arial" panose="020B0604020202020204" pitchFamily="34" charset="0"/>
              <a:buChar char="•"/>
              <a:tabLst/>
              <a:defRPr/>
            </a:pPr>
            <a:r>
              <a:rPr lang="en-US" sz="1400" dirty="0">
                <a:solidFill>
                  <a:schemeClr val="tx1"/>
                </a:solidFill>
              </a:rPr>
              <a:t>Design guidelines</a:t>
            </a:r>
          </a:p>
          <a:p>
            <a:pPr marL="114300" indent="-114300">
              <a:spcBef>
                <a:spcPts val="600"/>
              </a:spcBef>
              <a:buClr>
                <a:srgbClr val="E87722"/>
              </a:buClr>
              <a:buFont typeface="Arial" panose="020B0604020202020204" pitchFamily="34" charset="0"/>
              <a:buChar char="•"/>
            </a:pPr>
            <a:r>
              <a:rPr lang="en-US" sz="1400" dirty="0">
                <a:solidFill>
                  <a:schemeClr val="tx1"/>
                </a:solidFill>
              </a:rPr>
              <a:t>Preformatted charts</a:t>
            </a:r>
          </a:p>
        </p:txBody>
      </p:sp>
      <p:pic>
        <p:nvPicPr>
          <p:cNvPr id="19" name="Graphic 18">
            <a:extLst>
              <a:ext uri="{FF2B5EF4-FFF2-40B4-BE49-F238E27FC236}">
                <a16:creationId xmlns:a16="http://schemas.microsoft.com/office/drawing/2014/main" id="{87A3B702-2356-447C-B6D4-5E3DC70FDD3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7811" y="1050237"/>
            <a:ext cx="2093979" cy="635252"/>
          </a:xfrm>
          <a:prstGeom prst="rect">
            <a:avLst/>
          </a:prstGeom>
        </p:spPr>
      </p:pic>
      <p:pic>
        <p:nvPicPr>
          <p:cNvPr id="24" name="Picture 23">
            <a:extLst>
              <a:ext uri="{FF2B5EF4-FFF2-40B4-BE49-F238E27FC236}">
                <a16:creationId xmlns:a16="http://schemas.microsoft.com/office/drawing/2014/main" id="{A6134CA6-CD9C-408B-B904-83813D345C88}"/>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105323" y="876991"/>
            <a:ext cx="6594552" cy="3707136"/>
          </a:xfrm>
          <a:prstGeom prst="rect">
            <a:avLst/>
          </a:prstGeom>
          <a:ln w="6350">
            <a:solidFill>
              <a:schemeClr val="accent2"/>
            </a:solidFill>
          </a:ln>
        </p:spPr>
      </p:pic>
    </p:spTree>
    <p:extLst>
      <p:ext uri="{BB962C8B-B14F-4D97-AF65-F5344CB8AC3E}">
        <p14:creationId xmlns:p14="http://schemas.microsoft.com/office/powerpoint/2010/main" val="5501276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Title - Military 1">
    <p:spTree>
      <p:nvGrpSpPr>
        <p:cNvPr id="1" name=""/>
        <p:cNvGrpSpPr/>
        <p:nvPr/>
      </p:nvGrpSpPr>
      <p:grpSpPr>
        <a:xfrm>
          <a:off x="0" y="0"/>
          <a:ext cx="0" cy="0"/>
          <a:chOff x="0" y="0"/>
          <a:chExt cx="0" cy="0"/>
        </a:xfrm>
      </p:grpSpPr>
      <p:sp>
        <p:nvSpPr>
          <p:cNvPr id="2" name="Title"/>
          <p:cNvSpPr>
            <a:spLocks noGrp="1"/>
          </p:cNvSpPr>
          <p:nvPr>
            <p:ph type="ctrTitle" hasCustomPrompt="1"/>
          </p:nvPr>
        </p:nvSpPr>
        <p:spPr bwMode="gray">
          <a:xfrm>
            <a:off x="663575" y="2195273"/>
            <a:ext cx="4544568" cy="1578894"/>
          </a:xfrm>
        </p:spPr>
        <p:txBody>
          <a:bodyPr anchor="b"/>
          <a:lstStyle>
            <a:lvl1pPr algn="l">
              <a:defRPr sz="3800">
                <a:solidFill>
                  <a:schemeClr val="tx1"/>
                </a:solidFill>
              </a:defRPr>
            </a:lvl1pPr>
          </a:lstStyle>
          <a:p>
            <a:r>
              <a:rPr lang="en-US" dirty="0"/>
              <a:t>Insightful presentation title (mx. 3 lines)</a:t>
            </a:r>
          </a:p>
        </p:txBody>
      </p:sp>
      <p:sp>
        <p:nvSpPr>
          <p:cNvPr id="3" name="Subtitle"/>
          <p:cNvSpPr>
            <a:spLocks noGrp="1"/>
          </p:cNvSpPr>
          <p:nvPr>
            <p:ph type="subTitle" idx="1" hasCustomPrompt="1"/>
          </p:nvPr>
        </p:nvSpPr>
        <p:spPr bwMode="gray">
          <a:xfrm>
            <a:off x="663575" y="4495492"/>
            <a:ext cx="4544568" cy="332399"/>
          </a:xfrm>
        </p:spPr>
        <p:txBody>
          <a:bodyPr>
            <a:spAutoFit/>
          </a:bodyPr>
          <a:lstStyle>
            <a:lvl1pPr marL="0" indent="0" algn="l">
              <a:lnSpc>
                <a:spcPct val="90000"/>
              </a:lnSpc>
              <a:spcBef>
                <a:spcPts val="1200"/>
              </a:spcBef>
              <a:spcAft>
                <a:spcPts val="0"/>
              </a:spcAft>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Event City or Speaker Name</a:t>
            </a:r>
          </a:p>
        </p:txBody>
      </p:sp>
      <p:sp>
        <p:nvSpPr>
          <p:cNvPr id="11" name="Date"/>
          <p:cNvSpPr>
            <a:spLocks noGrp="1"/>
          </p:cNvSpPr>
          <p:nvPr>
            <p:ph type="body" sz="quarter" idx="13" hasCustomPrompt="1"/>
          </p:nvPr>
        </p:nvSpPr>
        <p:spPr bwMode="gray">
          <a:xfrm>
            <a:off x="663575" y="606729"/>
            <a:ext cx="4544568" cy="176972"/>
          </a:xfrm>
        </p:spPr>
        <p:txBody>
          <a:bodyPr>
            <a:spAutoFit/>
          </a:bodyPr>
          <a:lstStyle>
            <a:lvl1pPr>
              <a:lnSpc>
                <a:spcPct val="100000"/>
              </a:lnSpc>
              <a:spcBef>
                <a:spcPts val="0"/>
              </a:spcBef>
              <a:spcAft>
                <a:spcPts val="0"/>
              </a:spcAft>
              <a:defRPr sz="1150">
                <a:solidFill>
                  <a:schemeClr val="tx1"/>
                </a:solidFill>
                <a:latin typeface="Arial Black" panose="020B0A04020102020204" pitchFamily="34" charset="0"/>
              </a:defRPr>
            </a:lvl1pPr>
          </a:lstStyle>
          <a:p>
            <a:pPr lvl="0"/>
            <a:r>
              <a:rPr lang="en-US" dirty="0"/>
              <a:t>Month DD, YYYY</a:t>
            </a:r>
          </a:p>
        </p:txBody>
      </p:sp>
      <p:sp>
        <p:nvSpPr>
          <p:cNvPr id="30" name="MIO_LOGOPLACEHOLDER#LowerLeftMediumWide" hidden="1"/>
          <p:cNvSpPr/>
          <p:nvPr/>
        </p:nvSpPr>
        <p:spPr>
          <a:xfrm>
            <a:off x="583916" y="5841607"/>
            <a:ext cx="584484" cy="632692"/>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latin typeface="Arial" panose="020B0604020202020204" pitchFamily="34" charset="0"/>
            </a:endParaRPr>
          </a:p>
        </p:txBody>
      </p:sp>
      <p:sp>
        <p:nvSpPr>
          <p:cNvPr id="12" name="Rectangle 11" hidden="1"/>
          <p:cNvSpPr/>
          <p:nvPr>
            <p:custDataLst>
              <p:tags r:id="rId1"/>
            </p:custDataLst>
          </p:nvPr>
        </p:nvSpPr>
        <p:spPr>
          <a:xfrm>
            <a:off x="426027" y="5744066"/>
            <a:ext cx="3241964" cy="93518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latin typeface="Arial" panose="020B0604020202020204" pitchFamily="34" charset="0"/>
            </a:endParaRPr>
          </a:p>
        </p:txBody>
      </p:sp>
      <p:sp>
        <p:nvSpPr>
          <p:cNvPr id="14" name="Rectangle 13" hidden="1"/>
          <p:cNvSpPr/>
          <p:nvPr>
            <p:custDataLst>
              <p:tags r:id="rId2"/>
            </p:custDataLst>
          </p:nvPr>
        </p:nvSpPr>
        <p:spPr>
          <a:xfrm>
            <a:off x="457200" y="415636"/>
            <a:ext cx="7658100" cy="52993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latin typeface="Arial" panose="020B0604020202020204" pitchFamily="34" charset="0"/>
            </a:endParaRPr>
          </a:p>
        </p:txBody>
      </p:sp>
      <p:cxnSp>
        <p:nvCxnSpPr>
          <p:cNvPr id="13" name="Straight Connector 12">
            <a:extLst>
              <a:ext uri="{FF2B5EF4-FFF2-40B4-BE49-F238E27FC236}">
                <a16:creationId xmlns:a16="http://schemas.microsoft.com/office/drawing/2014/main" id="{B5C9802F-B46C-4DC3-991B-4E22C00280D0}"/>
              </a:ext>
              <a:ext uri="{C183D7F6-B498-43B3-948B-1728B52AA6E4}">
                <adec:decorative xmlns:adec="http://schemas.microsoft.com/office/drawing/2017/decorative" val="1"/>
              </a:ext>
            </a:extLst>
          </p:cNvPr>
          <p:cNvCxnSpPr>
            <a:cxnSpLocks/>
          </p:cNvCxnSpPr>
          <p:nvPr userDrawn="1"/>
        </p:nvCxnSpPr>
        <p:spPr bwMode="gray">
          <a:xfrm>
            <a:off x="663575" y="3951962"/>
            <a:ext cx="4540988" cy="0"/>
          </a:xfrm>
          <a:prstGeom prst="line">
            <a:avLst/>
          </a:prstGeom>
          <a:ln w="50800" cap="rnd">
            <a:solidFill>
              <a:srgbClr val="E87722"/>
            </a:solidFill>
          </a:ln>
        </p:spPr>
        <p:style>
          <a:lnRef idx="1">
            <a:schemeClr val="accent1"/>
          </a:lnRef>
          <a:fillRef idx="0">
            <a:schemeClr val="accent1"/>
          </a:fillRef>
          <a:effectRef idx="0">
            <a:schemeClr val="accent1"/>
          </a:effectRef>
          <a:fontRef idx="minor">
            <a:schemeClr val="tx1"/>
          </a:fontRef>
        </p:style>
      </p:cxnSp>
      <p:pic>
        <p:nvPicPr>
          <p:cNvPr id="16" name="Graphic 15">
            <a:extLst>
              <a:ext uri="{FF2B5EF4-FFF2-40B4-BE49-F238E27FC236}">
                <a16:creationId xmlns:a16="http://schemas.microsoft.com/office/drawing/2014/main" id="{F24F5130-093C-43BD-8CEF-58C599A7BA2B}"/>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77811" y="5651673"/>
            <a:ext cx="2093979" cy="635252"/>
          </a:xfrm>
          <a:prstGeom prst="rect">
            <a:avLst/>
          </a:prstGeom>
        </p:spPr>
      </p:pic>
      <p:pic>
        <p:nvPicPr>
          <p:cNvPr id="15" name="Picture 14">
            <a:extLst>
              <a:ext uri="{FF2B5EF4-FFF2-40B4-BE49-F238E27FC236}">
                <a16:creationId xmlns:a16="http://schemas.microsoft.com/office/drawing/2014/main" id="{AD58BC00-B296-4786-8F89-DF22DBDC0723}"/>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5549028" y="609847"/>
            <a:ext cx="6642972" cy="5638306"/>
          </a:xfrm>
          <a:prstGeom prst="rect">
            <a:avLst/>
          </a:prstGeom>
        </p:spPr>
      </p:pic>
    </p:spTree>
    <p:extLst>
      <p:ext uri="{BB962C8B-B14F-4D97-AF65-F5344CB8AC3E}">
        <p14:creationId xmlns:p14="http://schemas.microsoft.com/office/powerpoint/2010/main" val="3397228401"/>
      </p:ext>
    </p:extLst>
  </p:cSld>
  <p:clrMapOvr>
    <a:masterClrMapping/>
  </p:clrMapOvr>
  <p:extLst>
    <p:ext uri="{DCECCB84-F9BA-43D5-87BE-67443E8EF086}">
      <p15:sldGuideLst xmlns:p15="http://schemas.microsoft.com/office/powerpoint/2012/main">
        <p15:guide id="1" pos="3280" userDrawn="1">
          <p15:clr>
            <a:srgbClr val="FFC000"/>
          </p15:clr>
        </p15:guide>
        <p15:guide id="2" pos="416" userDrawn="1">
          <p15:clr>
            <a:srgbClr val="FFC000"/>
          </p15:clr>
        </p15:guide>
        <p15:guide id="3" orient="horz" pos="376" userDrawn="1">
          <p15:clr>
            <a:srgbClr val="FFC000"/>
          </p15:clr>
        </p15:guide>
        <p15:guide id="4" orient="horz" pos="2376" userDrawn="1">
          <p15:clr>
            <a:srgbClr val="FFC000"/>
          </p15:clr>
        </p15:guide>
        <p15:guide id="5" orient="horz" pos="2832" userDrawn="1">
          <p15:clr>
            <a:srgbClr val="FFC00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 Veteran 1">
    <p:spTree>
      <p:nvGrpSpPr>
        <p:cNvPr id="1" name=""/>
        <p:cNvGrpSpPr/>
        <p:nvPr/>
      </p:nvGrpSpPr>
      <p:grpSpPr>
        <a:xfrm>
          <a:off x="0" y="0"/>
          <a:ext cx="0" cy="0"/>
          <a:chOff x="0" y="0"/>
          <a:chExt cx="0" cy="0"/>
        </a:xfrm>
      </p:grpSpPr>
      <p:sp>
        <p:nvSpPr>
          <p:cNvPr id="2" name="Title"/>
          <p:cNvSpPr>
            <a:spLocks noGrp="1"/>
          </p:cNvSpPr>
          <p:nvPr>
            <p:ph type="ctrTitle" hasCustomPrompt="1"/>
          </p:nvPr>
        </p:nvSpPr>
        <p:spPr bwMode="gray">
          <a:xfrm>
            <a:off x="663575" y="2195273"/>
            <a:ext cx="4544568" cy="1578894"/>
          </a:xfrm>
        </p:spPr>
        <p:txBody>
          <a:bodyPr anchor="b"/>
          <a:lstStyle>
            <a:lvl1pPr algn="l">
              <a:defRPr sz="3800">
                <a:solidFill>
                  <a:schemeClr val="tx1"/>
                </a:solidFill>
              </a:defRPr>
            </a:lvl1pPr>
          </a:lstStyle>
          <a:p>
            <a:r>
              <a:rPr lang="en-US" dirty="0"/>
              <a:t>Insightful presentation title (mx. 3 lines)</a:t>
            </a:r>
          </a:p>
        </p:txBody>
      </p:sp>
      <p:sp>
        <p:nvSpPr>
          <p:cNvPr id="3" name="Subtitle"/>
          <p:cNvSpPr>
            <a:spLocks noGrp="1"/>
          </p:cNvSpPr>
          <p:nvPr>
            <p:ph type="subTitle" idx="1" hasCustomPrompt="1"/>
          </p:nvPr>
        </p:nvSpPr>
        <p:spPr bwMode="gray">
          <a:xfrm>
            <a:off x="663575" y="4495492"/>
            <a:ext cx="4544568" cy="332399"/>
          </a:xfrm>
        </p:spPr>
        <p:txBody>
          <a:bodyPr>
            <a:spAutoFit/>
          </a:bodyPr>
          <a:lstStyle>
            <a:lvl1pPr marL="0" indent="0" algn="l">
              <a:lnSpc>
                <a:spcPct val="90000"/>
              </a:lnSpc>
              <a:spcBef>
                <a:spcPts val="1200"/>
              </a:spcBef>
              <a:spcAft>
                <a:spcPts val="0"/>
              </a:spcAft>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Event City or Speaker Name</a:t>
            </a:r>
          </a:p>
        </p:txBody>
      </p:sp>
      <p:sp>
        <p:nvSpPr>
          <p:cNvPr id="11" name="Date"/>
          <p:cNvSpPr>
            <a:spLocks noGrp="1"/>
          </p:cNvSpPr>
          <p:nvPr>
            <p:ph type="body" sz="quarter" idx="13" hasCustomPrompt="1"/>
          </p:nvPr>
        </p:nvSpPr>
        <p:spPr bwMode="gray">
          <a:xfrm>
            <a:off x="663575" y="606729"/>
            <a:ext cx="4544568" cy="176972"/>
          </a:xfrm>
        </p:spPr>
        <p:txBody>
          <a:bodyPr>
            <a:spAutoFit/>
          </a:bodyPr>
          <a:lstStyle>
            <a:lvl1pPr>
              <a:lnSpc>
                <a:spcPct val="100000"/>
              </a:lnSpc>
              <a:spcBef>
                <a:spcPts val="0"/>
              </a:spcBef>
              <a:spcAft>
                <a:spcPts val="0"/>
              </a:spcAft>
              <a:defRPr sz="1150">
                <a:solidFill>
                  <a:schemeClr val="tx1"/>
                </a:solidFill>
                <a:latin typeface="Arial Black" panose="020B0A04020102020204" pitchFamily="34" charset="0"/>
              </a:defRPr>
            </a:lvl1pPr>
          </a:lstStyle>
          <a:p>
            <a:pPr lvl="0"/>
            <a:r>
              <a:rPr lang="en-US" dirty="0"/>
              <a:t>Month DD, YYYY</a:t>
            </a:r>
          </a:p>
        </p:txBody>
      </p:sp>
      <p:sp>
        <p:nvSpPr>
          <p:cNvPr id="30" name="MIO_LOGOPLACEHOLDER#LowerLeftMediumWide" hidden="1"/>
          <p:cNvSpPr/>
          <p:nvPr/>
        </p:nvSpPr>
        <p:spPr>
          <a:xfrm>
            <a:off x="583916" y="5841607"/>
            <a:ext cx="584484" cy="632692"/>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latin typeface="Arial" panose="020B0604020202020204" pitchFamily="34" charset="0"/>
            </a:endParaRPr>
          </a:p>
        </p:txBody>
      </p:sp>
      <p:sp>
        <p:nvSpPr>
          <p:cNvPr id="12" name="Rectangle 11" hidden="1"/>
          <p:cNvSpPr/>
          <p:nvPr>
            <p:custDataLst>
              <p:tags r:id="rId1"/>
            </p:custDataLst>
          </p:nvPr>
        </p:nvSpPr>
        <p:spPr>
          <a:xfrm>
            <a:off x="426027" y="5744066"/>
            <a:ext cx="3241964" cy="93518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latin typeface="Arial" panose="020B0604020202020204" pitchFamily="34" charset="0"/>
            </a:endParaRPr>
          </a:p>
        </p:txBody>
      </p:sp>
      <p:sp>
        <p:nvSpPr>
          <p:cNvPr id="14" name="Rectangle 13" hidden="1"/>
          <p:cNvSpPr/>
          <p:nvPr>
            <p:custDataLst>
              <p:tags r:id="rId2"/>
            </p:custDataLst>
          </p:nvPr>
        </p:nvSpPr>
        <p:spPr>
          <a:xfrm>
            <a:off x="457200" y="415636"/>
            <a:ext cx="7658100" cy="52993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latin typeface="Arial" panose="020B0604020202020204" pitchFamily="34" charset="0"/>
            </a:endParaRPr>
          </a:p>
        </p:txBody>
      </p:sp>
      <p:cxnSp>
        <p:nvCxnSpPr>
          <p:cNvPr id="13" name="Straight Connector 12">
            <a:extLst>
              <a:ext uri="{FF2B5EF4-FFF2-40B4-BE49-F238E27FC236}">
                <a16:creationId xmlns:a16="http://schemas.microsoft.com/office/drawing/2014/main" id="{8053D188-913A-42AC-BDCB-A8761FF0DCB2}"/>
              </a:ext>
              <a:ext uri="{C183D7F6-B498-43B3-948B-1728B52AA6E4}">
                <adec:decorative xmlns:adec="http://schemas.microsoft.com/office/drawing/2017/decorative" val="1"/>
              </a:ext>
            </a:extLst>
          </p:cNvPr>
          <p:cNvCxnSpPr>
            <a:cxnSpLocks/>
          </p:cNvCxnSpPr>
          <p:nvPr userDrawn="1"/>
        </p:nvCxnSpPr>
        <p:spPr bwMode="gray">
          <a:xfrm>
            <a:off x="663575" y="3951962"/>
            <a:ext cx="4540988" cy="0"/>
          </a:xfrm>
          <a:prstGeom prst="line">
            <a:avLst/>
          </a:prstGeom>
          <a:ln w="50800" cap="rnd">
            <a:solidFill>
              <a:srgbClr val="E87722"/>
            </a:solidFill>
          </a:ln>
        </p:spPr>
        <p:style>
          <a:lnRef idx="1">
            <a:schemeClr val="accent1"/>
          </a:lnRef>
          <a:fillRef idx="0">
            <a:schemeClr val="accent1"/>
          </a:fillRef>
          <a:effectRef idx="0">
            <a:schemeClr val="accent1"/>
          </a:effectRef>
          <a:fontRef idx="minor">
            <a:schemeClr val="tx1"/>
          </a:fontRef>
        </p:style>
      </p:cxnSp>
      <p:pic>
        <p:nvPicPr>
          <p:cNvPr id="16" name="Graphic 15">
            <a:extLst>
              <a:ext uri="{FF2B5EF4-FFF2-40B4-BE49-F238E27FC236}">
                <a16:creationId xmlns:a16="http://schemas.microsoft.com/office/drawing/2014/main" id="{8AF5766D-87AD-4BE8-BA35-877F09BE11D7}"/>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77811" y="5651673"/>
            <a:ext cx="2093979" cy="635252"/>
          </a:xfrm>
          <a:prstGeom prst="rect">
            <a:avLst/>
          </a:prstGeom>
        </p:spPr>
      </p:pic>
      <p:pic>
        <p:nvPicPr>
          <p:cNvPr id="17" name="Picture 2">
            <a:extLst>
              <a:ext uri="{FF2B5EF4-FFF2-40B4-BE49-F238E27FC236}">
                <a16:creationId xmlns:a16="http://schemas.microsoft.com/office/drawing/2014/main" id="{0797F2D6-9ED2-4005-925A-385EADA6C1DC}"/>
              </a:ext>
              <a:ext uri="{C183D7F6-B498-43B3-948B-1728B52AA6E4}">
                <adec:decorative xmlns:adec="http://schemas.microsoft.com/office/drawing/2017/decorative" val="1"/>
              </a:ext>
            </a:extLst>
          </p:cNvPr>
          <p:cNvPicPr>
            <a:picLocks noChangeAspect="1" noChangeArrowheads="1"/>
          </p:cNvPicPr>
          <p:nvPr userDrawn="1"/>
        </p:nvPicPr>
        <p:blipFill rotWithShape="1">
          <a:blip r:embed="rId6" cstate="print">
            <a:extLst>
              <a:ext uri="{28A0092B-C50C-407E-A947-70E740481C1C}">
                <a14:useLocalDpi xmlns:a14="http://schemas.microsoft.com/office/drawing/2010/main" val="0"/>
              </a:ext>
            </a:extLst>
          </a:blip>
          <a:srcRect/>
          <a:stretch/>
        </p:blipFill>
        <p:spPr bwMode="gray">
          <a:xfrm>
            <a:off x="5549028" y="608076"/>
            <a:ext cx="6642972" cy="56418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0264254"/>
      </p:ext>
    </p:extLst>
  </p:cSld>
  <p:clrMapOvr>
    <a:masterClrMapping/>
  </p:clrMapOvr>
  <p:extLst>
    <p:ext uri="{DCECCB84-F9BA-43D5-87BE-67443E8EF086}">
      <p15:sldGuideLst xmlns:p15="http://schemas.microsoft.com/office/powerpoint/2012/main">
        <p15:guide id="1" pos="3280" userDrawn="1">
          <p15:clr>
            <a:srgbClr val="FFC000"/>
          </p15:clr>
        </p15:guide>
        <p15:guide id="2" pos="416" userDrawn="1">
          <p15:clr>
            <a:srgbClr val="FFC000"/>
          </p15:clr>
        </p15:guide>
        <p15:guide id="3" orient="horz" pos="376" userDrawn="1">
          <p15:clr>
            <a:srgbClr val="FFC000"/>
          </p15:clr>
        </p15:guide>
        <p15:guide id="4" orient="horz" pos="2376" userDrawn="1">
          <p15:clr>
            <a:srgbClr val="FFC000"/>
          </p15:clr>
        </p15:guide>
        <p15:guide id="5" orient="horz" pos="2832" userDrawn="1">
          <p15:clr>
            <a:srgbClr val="FFC00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 Customize">
    <p:spTree>
      <p:nvGrpSpPr>
        <p:cNvPr id="1" name=""/>
        <p:cNvGrpSpPr/>
        <p:nvPr/>
      </p:nvGrpSpPr>
      <p:grpSpPr>
        <a:xfrm>
          <a:off x="0" y="0"/>
          <a:ext cx="0" cy="0"/>
          <a:chOff x="0" y="0"/>
          <a:chExt cx="0" cy="0"/>
        </a:xfrm>
      </p:grpSpPr>
      <p:sp>
        <p:nvSpPr>
          <p:cNvPr id="8" name="Picture Placeholder 7">
            <a:extLst>
              <a:ext uri="{C183D7F6-B498-43B3-948B-1728B52AA6E4}">
                <adec:decorative xmlns:adec="http://schemas.microsoft.com/office/drawing/2017/decorative" val="1"/>
              </a:ext>
            </a:extLst>
          </p:cNvPr>
          <p:cNvSpPr>
            <a:spLocks noGrp="1"/>
          </p:cNvSpPr>
          <p:nvPr>
            <p:ph type="pic" sz="quarter" idx="14" hasCustomPrompt="1"/>
          </p:nvPr>
        </p:nvSpPr>
        <p:spPr bwMode="gray">
          <a:xfrm>
            <a:off x="5552608" y="606728"/>
            <a:ext cx="6639391" cy="5643195"/>
          </a:xfrm>
          <a:solidFill>
            <a:schemeClr val="bg1">
              <a:lumMod val="95000"/>
            </a:schemeClr>
          </a:solidFill>
        </p:spPr>
        <p:txBody>
          <a:bodyPr lIns="914400" rIns="914400" anchor="ctr"/>
          <a:lstStyle>
            <a:lvl1pPr algn="ctr">
              <a:lnSpc>
                <a:spcPct val="110000"/>
              </a:lnSpc>
              <a:spcBef>
                <a:spcPts val="0"/>
              </a:spcBef>
              <a:spcAft>
                <a:spcPts val="0"/>
              </a:spcAft>
              <a:defRPr sz="1400"/>
            </a:lvl1pPr>
          </a:lstStyle>
          <a:p>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r>
              <a:rPr lang="en-US" dirty="0"/>
              <a:t>An image may be inserted into this region, but the dimensions should remain unchanged. To access brand photography, visit: library.optum.com.</a:t>
            </a:r>
            <a:br>
              <a:rPr lang="en-US" dirty="0"/>
            </a:br>
            <a:br>
              <a:rPr lang="en-US" dirty="0"/>
            </a:br>
            <a:r>
              <a:rPr lang="en-US" dirty="0"/>
              <a:t>Accessing the above library requires users to be a part of a SECURE group: </a:t>
            </a:r>
            <a:r>
              <a:rPr lang="en-US" dirty="0" err="1"/>
              <a:t>Optum_Library_Access_Photography</a:t>
            </a:r>
            <a:r>
              <a:rPr lang="en-US" dirty="0"/>
              <a:t>.</a:t>
            </a:r>
            <a:br>
              <a:rPr lang="en-US" dirty="0"/>
            </a:br>
            <a:br>
              <a:rPr lang="en-US" dirty="0"/>
            </a:br>
            <a:r>
              <a:rPr lang="en-US" dirty="0"/>
              <a:t>Request access if necessary.</a:t>
            </a:r>
          </a:p>
        </p:txBody>
      </p:sp>
      <p:sp>
        <p:nvSpPr>
          <p:cNvPr id="14" name="Text Placeholder 3"/>
          <p:cNvSpPr>
            <a:spLocks noGrp="1"/>
          </p:cNvSpPr>
          <p:nvPr>
            <p:ph type="body" sz="quarter" idx="16" hasCustomPrompt="1"/>
          </p:nvPr>
        </p:nvSpPr>
        <p:spPr bwMode="gray">
          <a:xfrm>
            <a:off x="12096745" y="20364"/>
            <a:ext cx="73775" cy="60600"/>
          </a:xfr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3" rIns="0" bIns="45723" numCol="1" rtlCol="0" anchor="ctr" anchorCtr="0" compatLnSpc="1">
            <a:prstTxWarp prst="textNoShape">
              <a:avLst/>
            </a:prstTxWarp>
          </a:bodyPr>
          <a:lstStyle>
            <a:lvl1pPr>
              <a:defRPr lang="en-US" sz="2000" dirty="0">
                <a:gradFill>
                  <a:gsLst>
                    <a:gs pos="0">
                      <a:srgbClr val="FFFFFF"/>
                    </a:gs>
                    <a:gs pos="100000">
                      <a:srgbClr val="FFFFFF"/>
                    </a:gs>
                  </a:gsLst>
                  <a:lin ang="5400000" scaled="0"/>
                </a:gradFill>
                <a:latin typeface="Arial" panose="020B0604020202020204" pitchFamily="34" charset="0"/>
              </a:defRPr>
            </a:lvl1pPr>
          </a:lstStyle>
          <a:p>
            <a:pPr lvl="0" algn="ctr" defTabSz="914196" fontAlgn="base">
              <a:spcBef>
                <a:spcPct val="0"/>
              </a:spcBef>
              <a:spcAft>
                <a:spcPct val="0"/>
              </a:spcAft>
            </a:pPr>
            <a:r>
              <a:rPr lang="en-US" dirty="0"/>
              <a:t> </a:t>
            </a:r>
          </a:p>
        </p:txBody>
      </p:sp>
      <p:sp>
        <p:nvSpPr>
          <p:cNvPr id="2" name="Title"/>
          <p:cNvSpPr>
            <a:spLocks noGrp="1"/>
          </p:cNvSpPr>
          <p:nvPr>
            <p:ph type="ctrTitle" hasCustomPrompt="1"/>
          </p:nvPr>
        </p:nvSpPr>
        <p:spPr bwMode="gray">
          <a:xfrm>
            <a:off x="663575" y="2195273"/>
            <a:ext cx="4544568" cy="1578894"/>
          </a:xfrm>
        </p:spPr>
        <p:txBody>
          <a:bodyPr anchor="b">
            <a:spAutoFit/>
          </a:bodyPr>
          <a:lstStyle>
            <a:lvl1pPr algn="l">
              <a:defRPr sz="3800">
                <a:solidFill>
                  <a:schemeClr val="tx1"/>
                </a:solidFill>
              </a:defRPr>
            </a:lvl1pPr>
          </a:lstStyle>
          <a:p>
            <a:r>
              <a:rPr lang="en-US" dirty="0"/>
              <a:t>Insightful presentation title (mx. 3 lines)</a:t>
            </a:r>
          </a:p>
        </p:txBody>
      </p:sp>
      <p:sp>
        <p:nvSpPr>
          <p:cNvPr id="3" name="Subtitle"/>
          <p:cNvSpPr>
            <a:spLocks noGrp="1"/>
          </p:cNvSpPr>
          <p:nvPr>
            <p:ph type="subTitle" idx="1" hasCustomPrompt="1"/>
          </p:nvPr>
        </p:nvSpPr>
        <p:spPr bwMode="gray">
          <a:xfrm>
            <a:off x="663575" y="4495492"/>
            <a:ext cx="4544568" cy="332399"/>
          </a:xfrm>
        </p:spPr>
        <p:txBody>
          <a:bodyPr>
            <a:spAutoFit/>
          </a:bodyPr>
          <a:lstStyle>
            <a:lvl1pPr marL="0" indent="0" algn="l">
              <a:lnSpc>
                <a:spcPct val="90000"/>
              </a:lnSpc>
              <a:spcBef>
                <a:spcPts val="1200"/>
              </a:spcBef>
              <a:spcAft>
                <a:spcPts val="0"/>
              </a:spcAft>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Event City or Speaker Name</a:t>
            </a:r>
          </a:p>
        </p:txBody>
      </p:sp>
      <p:sp>
        <p:nvSpPr>
          <p:cNvPr id="11" name="Date"/>
          <p:cNvSpPr>
            <a:spLocks noGrp="1"/>
          </p:cNvSpPr>
          <p:nvPr>
            <p:ph type="body" sz="quarter" idx="13" hasCustomPrompt="1"/>
          </p:nvPr>
        </p:nvSpPr>
        <p:spPr bwMode="gray">
          <a:xfrm>
            <a:off x="663575" y="606729"/>
            <a:ext cx="4544568" cy="176972"/>
          </a:xfrm>
        </p:spPr>
        <p:txBody>
          <a:bodyPr>
            <a:spAutoFit/>
          </a:bodyPr>
          <a:lstStyle>
            <a:lvl1pPr>
              <a:lnSpc>
                <a:spcPct val="100000"/>
              </a:lnSpc>
              <a:spcBef>
                <a:spcPts val="0"/>
              </a:spcBef>
              <a:spcAft>
                <a:spcPts val="0"/>
              </a:spcAft>
              <a:defRPr sz="1150">
                <a:solidFill>
                  <a:schemeClr val="tx1"/>
                </a:solidFill>
                <a:latin typeface="Arial Black" panose="020B0A04020102020204" pitchFamily="34" charset="0"/>
              </a:defRPr>
            </a:lvl1pPr>
          </a:lstStyle>
          <a:p>
            <a:pPr lvl="0"/>
            <a:r>
              <a:rPr lang="en-US" dirty="0"/>
              <a:t>Month DD, YYYY</a:t>
            </a:r>
          </a:p>
        </p:txBody>
      </p:sp>
      <p:sp>
        <p:nvSpPr>
          <p:cNvPr id="34" name="MIO_LOGOPLACEHOLDER#LowerLeftMediumWide" hidden="1"/>
          <p:cNvSpPr/>
          <p:nvPr userDrawn="1"/>
        </p:nvSpPr>
        <p:spPr>
          <a:xfrm>
            <a:off x="583916" y="5841607"/>
            <a:ext cx="584484" cy="632692"/>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latin typeface="Arial" panose="020B0604020202020204" pitchFamily="34" charset="0"/>
            </a:endParaRPr>
          </a:p>
        </p:txBody>
      </p:sp>
      <p:sp>
        <p:nvSpPr>
          <p:cNvPr id="20" name="Rectangle 19" hidden="1"/>
          <p:cNvSpPr/>
          <p:nvPr userDrawn="1">
            <p:custDataLst>
              <p:tags r:id="rId1"/>
            </p:custDataLst>
          </p:nvPr>
        </p:nvSpPr>
        <p:spPr>
          <a:xfrm>
            <a:off x="457200" y="415636"/>
            <a:ext cx="7658100" cy="52993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latin typeface="Arial" panose="020B0604020202020204" pitchFamily="34" charset="0"/>
            </a:endParaRPr>
          </a:p>
        </p:txBody>
      </p:sp>
      <p:cxnSp>
        <p:nvCxnSpPr>
          <p:cNvPr id="12" name="Straight Connector 11">
            <a:extLst>
              <a:ext uri="{FF2B5EF4-FFF2-40B4-BE49-F238E27FC236}">
                <a16:creationId xmlns:a16="http://schemas.microsoft.com/office/drawing/2014/main" id="{DAF5F427-BBE0-4292-BEFF-2F85430D1E4B}"/>
              </a:ext>
              <a:ext uri="{C183D7F6-B498-43B3-948B-1728B52AA6E4}">
                <adec:decorative xmlns:adec="http://schemas.microsoft.com/office/drawing/2017/decorative" val="1"/>
              </a:ext>
            </a:extLst>
          </p:cNvPr>
          <p:cNvCxnSpPr>
            <a:cxnSpLocks/>
          </p:cNvCxnSpPr>
          <p:nvPr userDrawn="1"/>
        </p:nvCxnSpPr>
        <p:spPr bwMode="gray">
          <a:xfrm>
            <a:off x="663575" y="3951962"/>
            <a:ext cx="4540988" cy="0"/>
          </a:xfrm>
          <a:prstGeom prst="line">
            <a:avLst/>
          </a:prstGeom>
          <a:ln w="50800" cap="rnd">
            <a:solidFill>
              <a:srgbClr val="E87722"/>
            </a:solidFill>
          </a:ln>
        </p:spPr>
        <p:style>
          <a:lnRef idx="1">
            <a:schemeClr val="accent1"/>
          </a:lnRef>
          <a:fillRef idx="0">
            <a:schemeClr val="accent1"/>
          </a:fillRef>
          <a:effectRef idx="0">
            <a:schemeClr val="accent1"/>
          </a:effectRef>
          <a:fontRef idx="minor">
            <a:schemeClr val="tx1"/>
          </a:fontRef>
        </p:style>
      </p:cxnSp>
      <p:pic>
        <p:nvPicPr>
          <p:cNvPr id="13" name="Graphic 12">
            <a:extLst>
              <a:ext uri="{FF2B5EF4-FFF2-40B4-BE49-F238E27FC236}">
                <a16:creationId xmlns:a16="http://schemas.microsoft.com/office/drawing/2014/main" id="{FFA0DD12-0BEF-457A-807D-5BED4ED4D4F6}"/>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77811" y="5651673"/>
            <a:ext cx="2093979" cy="635252"/>
          </a:xfrm>
          <a:prstGeom prst="rect">
            <a:avLst/>
          </a:prstGeom>
        </p:spPr>
      </p:pic>
    </p:spTree>
    <p:extLst>
      <p:ext uri="{BB962C8B-B14F-4D97-AF65-F5344CB8AC3E}">
        <p14:creationId xmlns:p14="http://schemas.microsoft.com/office/powerpoint/2010/main" val="1545307935"/>
      </p:ext>
    </p:extLst>
  </p:cSld>
  <p:clrMapOvr>
    <a:masterClrMapping/>
  </p:clrMapOvr>
  <p:extLst>
    <p:ext uri="{DCECCB84-F9BA-43D5-87BE-67443E8EF086}">
      <p15:sldGuideLst xmlns:p15="http://schemas.microsoft.com/office/powerpoint/2012/main">
        <p15:guide id="1" pos="3280" userDrawn="1">
          <p15:clr>
            <a:srgbClr val="FFC000"/>
          </p15:clr>
        </p15:guide>
        <p15:guide id="2" pos="416" userDrawn="1">
          <p15:clr>
            <a:srgbClr val="FFC000"/>
          </p15:clr>
        </p15:guide>
        <p15:guide id="3" orient="horz" pos="376" userDrawn="1">
          <p15:clr>
            <a:srgbClr val="FFC000"/>
          </p15:clr>
        </p15:guide>
        <p15:guide id="4" orient="horz" pos="2376" userDrawn="1">
          <p15:clr>
            <a:srgbClr val="FFC000"/>
          </p15:clr>
        </p15:guide>
        <p15:guide id="5" orient="horz" pos="2832" userDrawn="1">
          <p15:clr>
            <a:srgbClr val="FFC000"/>
          </p15:clr>
        </p15:guide>
        <p15:guide id="6" pos="3496" userDrawn="1">
          <p15:clr>
            <a:srgbClr val="FBAE40"/>
          </p15:clr>
        </p15:guide>
        <p15:guide id="7" orient="horz" pos="3939"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p:cNvSpPr>
            <a:spLocks noGrp="1"/>
          </p:cNvSpPr>
          <p:nvPr>
            <p:ph type="title" hasCustomPrompt="1"/>
          </p:nvPr>
        </p:nvSpPr>
        <p:spPr bwMode="gray"/>
        <p:txBody>
          <a:bodyPr/>
          <a:lstStyle>
            <a:lvl1pPr>
              <a:defRPr/>
            </a:lvl1pPr>
          </a:lstStyle>
          <a:p>
            <a:r>
              <a:rPr lang="en-US" dirty="0"/>
              <a:t>Slide title; Arial 30pt bold, sentence case (1 line)</a:t>
            </a:r>
          </a:p>
        </p:txBody>
      </p:sp>
      <p:sp>
        <p:nvSpPr>
          <p:cNvPr id="7" name="Rectangle 6" hidden="1"/>
          <p:cNvSpPr/>
          <p:nvPr userDrawn="1">
            <p:custDataLst>
              <p:tags r:id="rId1"/>
            </p:custDataLst>
          </p:nvPr>
        </p:nvSpPr>
        <p:spPr>
          <a:xfrm>
            <a:off x="457200" y="1143000"/>
            <a:ext cx="11353800" cy="48499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err="1">
              <a:latin typeface="Arial" panose="020B0604020202020204" pitchFamily="34" charset="0"/>
            </a:endParaRPr>
          </a:p>
        </p:txBody>
      </p:sp>
      <p:sp>
        <p:nvSpPr>
          <p:cNvPr id="8" name="Rectangle 7" hidden="1"/>
          <p:cNvSpPr/>
          <p:nvPr userDrawn="1">
            <p:custDataLst>
              <p:tags r:id="rId2"/>
            </p:custDataLst>
          </p:nvPr>
        </p:nvSpPr>
        <p:spPr>
          <a:xfrm>
            <a:off x="304800" y="6084051"/>
            <a:ext cx="2214664" cy="61787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err="1">
              <a:latin typeface="Arial" panose="020B0604020202020204" pitchFamily="34" charset="0"/>
            </a:endParaRPr>
          </a:p>
        </p:txBody>
      </p:sp>
      <p:sp>
        <p:nvSpPr>
          <p:cNvPr id="9" name="Rectangle 8" hidden="1"/>
          <p:cNvSpPr/>
          <p:nvPr userDrawn="1">
            <p:custDataLst>
              <p:tags r:id="rId3"/>
            </p:custDataLst>
          </p:nvPr>
        </p:nvSpPr>
        <p:spPr>
          <a:xfrm>
            <a:off x="0" y="0"/>
            <a:ext cx="12191999" cy="41801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err="1">
              <a:latin typeface="Arial" panose="020B0604020202020204" pitchFamily="34" charset="0"/>
            </a:endParaRPr>
          </a:p>
        </p:txBody>
      </p:sp>
      <p:sp>
        <p:nvSpPr>
          <p:cNvPr id="10" name="Rectangle 9" hidden="1"/>
          <p:cNvSpPr/>
          <p:nvPr userDrawn="1">
            <p:custDataLst>
              <p:tags r:id="rId4"/>
            </p:custDataLst>
          </p:nvPr>
        </p:nvSpPr>
        <p:spPr>
          <a:xfrm>
            <a:off x="5229225" y="6392987"/>
            <a:ext cx="6648450" cy="5107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err="1">
              <a:latin typeface="Arial" panose="020B0604020202020204" pitchFamily="34" charset="0"/>
            </a:endParaRPr>
          </a:p>
        </p:txBody>
      </p:sp>
      <p:sp>
        <p:nvSpPr>
          <p:cNvPr id="3" name="Date Placeholder 2"/>
          <p:cNvSpPr>
            <a:spLocks noGrp="1"/>
          </p:cNvSpPr>
          <p:nvPr>
            <p:ph type="dt" sz="half" idx="10"/>
          </p:nvPr>
        </p:nvSpPr>
        <p:spPr bwMode="gray">
          <a:xfrm>
            <a:off x="0" y="6901782"/>
            <a:ext cx="2743200" cy="30778"/>
          </a:xfrm>
        </p:spPr>
        <p:txBody>
          <a:bodyPr/>
          <a:lstStyle/>
          <a:p>
            <a:fld id="{05C3AC28-3775-4898-AD0A-8DE7C3A7312F}" type="datetime1">
              <a:rPr lang="en-US" smtClean="0"/>
              <a:t>10/8/21</a:t>
            </a:fld>
            <a:endParaRPr lang="en-US" dirty="0"/>
          </a:p>
        </p:txBody>
      </p:sp>
      <p:sp>
        <p:nvSpPr>
          <p:cNvPr id="5" name="Footer Placeholder 4"/>
          <p:cNvSpPr>
            <a:spLocks noGrp="1"/>
          </p:cNvSpPr>
          <p:nvPr>
            <p:ph type="ftr" sz="quarter" idx="11"/>
          </p:nvPr>
        </p:nvSpPr>
        <p:spPr bwMode="gray"/>
        <p:txBody>
          <a:bodyPr/>
          <a:lstStyle/>
          <a:p>
            <a:pPr algn="r"/>
            <a:r>
              <a:rPr lang="en-US"/>
              <a:t>© 2021 Optum, Inc. All rights reserved. Confidential property of Optum. Do not distribute or reproduce without express permission from Optum.</a:t>
            </a:r>
          </a:p>
        </p:txBody>
      </p:sp>
      <p:sp>
        <p:nvSpPr>
          <p:cNvPr id="6" name="Slide Number Placeholder 5"/>
          <p:cNvSpPr>
            <a:spLocks noGrp="1"/>
          </p:cNvSpPr>
          <p:nvPr>
            <p:ph type="sldNum" sz="quarter" idx="12"/>
          </p:nvPr>
        </p:nvSpPr>
        <p:spPr bwMode="gray"/>
        <p:txBody>
          <a:bodyPr/>
          <a:lstStyle/>
          <a:p>
            <a:fld id="{901F1369-4AEB-4520-96C0-9F78886180C1}" type="slidenum">
              <a:rPr lang="en-US" smtClean="0"/>
              <a:pPr/>
              <a:t>‹#›</a:t>
            </a:fld>
            <a:endParaRPr lang="en-US" dirty="0"/>
          </a:p>
        </p:txBody>
      </p:sp>
    </p:spTree>
    <p:extLst>
      <p:ext uri="{BB962C8B-B14F-4D97-AF65-F5344CB8AC3E}">
        <p14:creationId xmlns:p14="http://schemas.microsoft.com/office/powerpoint/2010/main" val="1903235048"/>
      </p:ext>
    </p:extLst>
  </p:cSld>
  <p:clrMapOvr>
    <a:masterClrMapping/>
  </p:clrMapOvr>
  <p:extLst>
    <p:ext uri="{DCECCB84-F9BA-43D5-87BE-67443E8EF086}">
      <p15:sldGuideLst xmlns:p15="http://schemas.microsoft.com/office/powerpoint/2012/main">
        <p15:guide id="1" orient="horz" pos="664" userDrawn="1">
          <p15:clr>
            <a:srgbClr val="FFC000"/>
          </p15:clr>
        </p15:guide>
        <p15:guide id="2" orient="horz" pos="3792" userDrawn="1">
          <p15:clr>
            <a:srgbClr val="C35EA4"/>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Subhead">
    <p:spTree>
      <p:nvGrpSpPr>
        <p:cNvPr id="1" name=""/>
        <p:cNvGrpSpPr/>
        <p:nvPr/>
      </p:nvGrpSpPr>
      <p:grpSpPr>
        <a:xfrm>
          <a:off x="0" y="0"/>
          <a:ext cx="0" cy="0"/>
          <a:chOff x="0" y="0"/>
          <a:chExt cx="0" cy="0"/>
        </a:xfrm>
      </p:grpSpPr>
      <p:sp>
        <p:nvSpPr>
          <p:cNvPr id="6" name="Subtitle"/>
          <p:cNvSpPr>
            <a:spLocks noGrp="1"/>
          </p:cNvSpPr>
          <p:nvPr>
            <p:ph type="body" sz="quarter" idx="13" hasCustomPrompt="1"/>
          </p:nvPr>
        </p:nvSpPr>
        <p:spPr bwMode="gray">
          <a:xfrm>
            <a:off x="495300" y="1143334"/>
            <a:ext cx="11201400" cy="304699"/>
          </a:xfrm>
        </p:spPr>
        <p:txBody>
          <a:bodyPr>
            <a:spAutoFit/>
          </a:bodyPr>
          <a:lstStyle>
            <a:lvl1pPr>
              <a:lnSpc>
                <a:spcPct val="90000"/>
              </a:lnSpc>
              <a:spcBef>
                <a:spcPts val="0"/>
              </a:spcBef>
              <a:spcAft>
                <a:spcPts val="0"/>
              </a:spcAft>
              <a:defRPr sz="2200">
                <a:solidFill>
                  <a:schemeClr val="tx1"/>
                </a:solidFill>
              </a:defRPr>
            </a:lvl1pPr>
          </a:lstStyle>
          <a:p>
            <a:pPr lvl="0"/>
            <a:r>
              <a:rPr lang="en-US" dirty="0"/>
              <a:t>Slide subtitle (optional); Arial 22pt regular, sentence case (1 line)</a:t>
            </a:r>
          </a:p>
        </p:txBody>
      </p:sp>
      <p:sp>
        <p:nvSpPr>
          <p:cNvPr id="2" name="Title"/>
          <p:cNvSpPr>
            <a:spLocks noGrp="1"/>
          </p:cNvSpPr>
          <p:nvPr>
            <p:ph type="title" hasCustomPrompt="1"/>
          </p:nvPr>
        </p:nvSpPr>
        <p:spPr bwMode="gray">
          <a:xfrm>
            <a:off x="495300" y="639689"/>
            <a:ext cx="11201400" cy="415498"/>
          </a:xfrm>
        </p:spPr>
        <p:txBody>
          <a:bodyPr/>
          <a:lstStyle>
            <a:lvl1pPr>
              <a:defRPr/>
            </a:lvl1pPr>
          </a:lstStyle>
          <a:p>
            <a:r>
              <a:rPr lang="en-US" dirty="0"/>
              <a:t>Slide title; Arial 30pt bold, sentence case (1 line)</a:t>
            </a:r>
          </a:p>
        </p:txBody>
      </p:sp>
      <p:sp>
        <p:nvSpPr>
          <p:cNvPr id="8" name="Rectangle 7" hidden="1"/>
          <p:cNvSpPr/>
          <p:nvPr userDrawn="1">
            <p:custDataLst>
              <p:tags r:id="rId1"/>
            </p:custDataLst>
          </p:nvPr>
        </p:nvSpPr>
        <p:spPr>
          <a:xfrm>
            <a:off x="457200" y="1143000"/>
            <a:ext cx="11353800" cy="48499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err="1">
              <a:latin typeface="Arial" panose="020B0604020202020204" pitchFamily="34" charset="0"/>
            </a:endParaRPr>
          </a:p>
        </p:txBody>
      </p:sp>
      <p:sp>
        <p:nvSpPr>
          <p:cNvPr id="9" name="Rectangle 8" hidden="1"/>
          <p:cNvSpPr/>
          <p:nvPr userDrawn="1">
            <p:custDataLst>
              <p:tags r:id="rId2"/>
            </p:custDataLst>
          </p:nvPr>
        </p:nvSpPr>
        <p:spPr>
          <a:xfrm>
            <a:off x="304800" y="6084051"/>
            <a:ext cx="2214664" cy="61787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err="1">
              <a:latin typeface="Arial" panose="020B0604020202020204" pitchFamily="34" charset="0"/>
            </a:endParaRPr>
          </a:p>
        </p:txBody>
      </p:sp>
      <p:sp>
        <p:nvSpPr>
          <p:cNvPr id="10" name="Rectangle 9" hidden="1"/>
          <p:cNvSpPr/>
          <p:nvPr userDrawn="1">
            <p:custDataLst>
              <p:tags r:id="rId3"/>
            </p:custDataLst>
          </p:nvPr>
        </p:nvSpPr>
        <p:spPr>
          <a:xfrm>
            <a:off x="0" y="0"/>
            <a:ext cx="12191999" cy="41801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err="1">
              <a:latin typeface="Arial" panose="020B0604020202020204" pitchFamily="34" charset="0"/>
            </a:endParaRPr>
          </a:p>
        </p:txBody>
      </p:sp>
      <p:sp>
        <p:nvSpPr>
          <p:cNvPr id="11" name="Rectangle 10" hidden="1"/>
          <p:cNvSpPr/>
          <p:nvPr userDrawn="1">
            <p:custDataLst>
              <p:tags r:id="rId4"/>
            </p:custDataLst>
          </p:nvPr>
        </p:nvSpPr>
        <p:spPr>
          <a:xfrm>
            <a:off x="5229225" y="6392987"/>
            <a:ext cx="6648450" cy="5107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err="1">
              <a:latin typeface="Arial" panose="020B0604020202020204" pitchFamily="34" charset="0"/>
            </a:endParaRPr>
          </a:p>
        </p:txBody>
      </p:sp>
      <p:sp>
        <p:nvSpPr>
          <p:cNvPr id="3" name="Date Placeholder 2"/>
          <p:cNvSpPr>
            <a:spLocks noGrp="1"/>
          </p:cNvSpPr>
          <p:nvPr>
            <p:ph type="dt" sz="half" idx="14"/>
          </p:nvPr>
        </p:nvSpPr>
        <p:spPr bwMode="gray"/>
        <p:txBody>
          <a:bodyPr/>
          <a:lstStyle/>
          <a:p>
            <a:fld id="{50FF27E6-81F8-4D22-BF4D-B528126C9A76}" type="datetime1">
              <a:rPr lang="en-US" smtClean="0"/>
              <a:t>10/8/21</a:t>
            </a:fld>
            <a:endParaRPr lang="en-US" dirty="0"/>
          </a:p>
        </p:txBody>
      </p:sp>
      <p:sp>
        <p:nvSpPr>
          <p:cNvPr id="5" name="Footer Placeholder 4"/>
          <p:cNvSpPr>
            <a:spLocks noGrp="1"/>
          </p:cNvSpPr>
          <p:nvPr>
            <p:ph type="ftr" sz="quarter" idx="15"/>
          </p:nvPr>
        </p:nvSpPr>
        <p:spPr bwMode="gray"/>
        <p:txBody>
          <a:bodyPr/>
          <a:lstStyle/>
          <a:p>
            <a:pPr algn="r"/>
            <a:r>
              <a:rPr lang="en-US"/>
              <a:t>© 2021 Optum, Inc. All rights reserved. Confidential property of Optum. Do not distribute or reproduce without express permission from Optum.</a:t>
            </a:r>
          </a:p>
        </p:txBody>
      </p:sp>
      <p:sp>
        <p:nvSpPr>
          <p:cNvPr id="7" name="Slide Number Placeholder 6"/>
          <p:cNvSpPr>
            <a:spLocks noGrp="1"/>
          </p:cNvSpPr>
          <p:nvPr>
            <p:ph type="sldNum" sz="quarter" idx="16"/>
          </p:nvPr>
        </p:nvSpPr>
        <p:spPr bwMode="gray"/>
        <p:txBody>
          <a:bodyPr/>
          <a:lstStyle/>
          <a:p>
            <a:fld id="{901F1369-4AEB-4520-96C0-9F78886180C1}" type="slidenum">
              <a:rPr lang="en-US" smtClean="0"/>
              <a:pPr/>
              <a:t>‹#›</a:t>
            </a:fld>
            <a:endParaRPr lang="en-US" dirty="0"/>
          </a:p>
        </p:txBody>
      </p:sp>
    </p:spTree>
    <p:extLst>
      <p:ext uri="{BB962C8B-B14F-4D97-AF65-F5344CB8AC3E}">
        <p14:creationId xmlns:p14="http://schemas.microsoft.com/office/powerpoint/2010/main" val="1665846088"/>
      </p:ext>
    </p:extLst>
  </p:cSld>
  <p:clrMapOvr>
    <a:masterClrMapping/>
  </p:clrMapOvr>
  <p:extLst>
    <p:ext uri="{DCECCB84-F9BA-43D5-87BE-67443E8EF086}">
      <p15:sldGuideLst xmlns:p15="http://schemas.microsoft.com/office/powerpoint/2012/main">
        <p15:guide id="1" orient="horz" pos="664" userDrawn="1">
          <p15:clr>
            <a:srgbClr val="FFC000"/>
          </p15:clr>
        </p15:guide>
        <p15:guide id="2" orient="horz" pos="3792" userDrawn="1">
          <p15:clr>
            <a:srgbClr val="C35EA4"/>
          </p15:clr>
        </p15:guide>
        <p15:guide id="3" orient="horz" pos="720" userDrawn="1">
          <p15:clr>
            <a:srgbClr val="FFC00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p:cNvSpPr>
            <a:spLocks noGrp="1"/>
          </p:cNvSpPr>
          <p:nvPr>
            <p:ph type="title" hasCustomPrompt="1"/>
          </p:nvPr>
        </p:nvSpPr>
        <p:spPr bwMode="gray"/>
        <p:txBody>
          <a:bodyPr/>
          <a:lstStyle>
            <a:lvl1pPr>
              <a:defRPr/>
            </a:lvl1pPr>
          </a:lstStyle>
          <a:p>
            <a:r>
              <a:rPr lang="en-US" dirty="0"/>
              <a:t>Slide title; Arial 30pt bold, sentence case (1 line)</a:t>
            </a:r>
          </a:p>
        </p:txBody>
      </p:sp>
      <p:sp>
        <p:nvSpPr>
          <p:cNvPr id="3" name="Bullets/content"/>
          <p:cNvSpPr>
            <a:spLocks noGrp="1"/>
          </p:cNvSpPr>
          <p:nvPr>
            <p:ph idx="1" hasCustomPrompt="1"/>
          </p:nvPr>
        </p:nvSpPr>
        <p:spPr bwMode="gray">
          <a:xfrm>
            <a:off x="789137" y="1945933"/>
            <a:ext cx="10613726" cy="3657600"/>
          </a:xfrm>
        </p:spPr>
        <p:txBody>
          <a:bodyPr/>
          <a:lstStyle>
            <a:lvl1pPr>
              <a:defRPr/>
            </a:lvl1pPr>
          </a:lstStyle>
          <a:p>
            <a:pPr lvl="0"/>
            <a:r>
              <a:rPr lang="en-US" dirty="0"/>
              <a:t>Click to type text. To activate sub-level formatting, place cursor at beginning of text/line and hit tab or shift tab. Click icon for chart or table.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ubtitle"/>
          <p:cNvSpPr>
            <a:spLocks noGrp="1"/>
          </p:cNvSpPr>
          <p:nvPr>
            <p:ph type="body" sz="quarter" idx="13" hasCustomPrompt="1"/>
          </p:nvPr>
        </p:nvSpPr>
        <p:spPr bwMode="gray">
          <a:xfrm>
            <a:off x="495300" y="1143334"/>
            <a:ext cx="11201400" cy="304699"/>
          </a:xfrm>
        </p:spPr>
        <p:txBody>
          <a:bodyPr>
            <a:spAutoFit/>
          </a:bodyPr>
          <a:lstStyle>
            <a:lvl1pPr>
              <a:lnSpc>
                <a:spcPct val="90000"/>
              </a:lnSpc>
              <a:spcBef>
                <a:spcPts val="0"/>
              </a:spcBef>
              <a:spcAft>
                <a:spcPts val="0"/>
              </a:spcAft>
              <a:defRPr sz="2200">
                <a:solidFill>
                  <a:schemeClr val="tx1"/>
                </a:solidFill>
              </a:defRPr>
            </a:lvl1pPr>
          </a:lstStyle>
          <a:p>
            <a:pPr lvl="0"/>
            <a:r>
              <a:rPr lang="en-US" dirty="0"/>
              <a:t>Slide subtitle (optional); Arial 22pt regular, sentence case (1 line)</a:t>
            </a:r>
          </a:p>
        </p:txBody>
      </p:sp>
      <p:sp>
        <p:nvSpPr>
          <p:cNvPr id="9" name="Rectangle 8" hidden="1"/>
          <p:cNvSpPr/>
          <p:nvPr userDrawn="1">
            <p:custDataLst>
              <p:tags r:id="rId1"/>
            </p:custDataLst>
          </p:nvPr>
        </p:nvSpPr>
        <p:spPr>
          <a:xfrm>
            <a:off x="457200" y="1143000"/>
            <a:ext cx="11353800" cy="48499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err="1">
              <a:latin typeface="Arial" panose="020B0604020202020204" pitchFamily="34" charset="0"/>
            </a:endParaRPr>
          </a:p>
        </p:txBody>
      </p:sp>
      <p:sp>
        <p:nvSpPr>
          <p:cNvPr id="10" name="Rectangle 9" hidden="1"/>
          <p:cNvSpPr/>
          <p:nvPr userDrawn="1">
            <p:custDataLst>
              <p:tags r:id="rId2"/>
            </p:custDataLst>
          </p:nvPr>
        </p:nvSpPr>
        <p:spPr>
          <a:xfrm>
            <a:off x="304800" y="6084051"/>
            <a:ext cx="2214664" cy="61787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err="1">
              <a:latin typeface="Arial" panose="020B0604020202020204" pitchFamily="34" charset="0"/>
            </a:endParaRPr>
          </a:p>
        </p:txBody>
      </p:sp>
      <p:sp>
        <p:nvSpPr>
          <p:cNvPr id="11" name="Rectangle 10" hidden="1"/>
          <p:cNvSpPr/>
          <p:nvPr userDrawn="1">
            <p:custDataLst>
              <p:tags r:id="rId3"/>
            </p:custDataLst>
          </p:nvPr>
        </p:nvSpPr>
        <p:spPr>
          <a:xfrm>
            <a:off x="0" y="0"/>
            <a:ext cx="12191999" cy="41801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err="1">
              <a:latin typeface="Arial" panose="020B0604020202020204" pitchFamily="34" charset="0"/>
            </a:endParaRPr>
          </a:p>
        </p:txBody>
      </p:sp>
      <p:sp>
        <p:nvSpPr>
          <p:cNvPr id="12" name="Rectangle 11" hidden="1"/>
          <p:cNvSpPr/>
          <p:nvPr userDrawn="1">
            <p:custDataLst>
              <p:tags r:id="rId4"/>
            </p:custDataLst>
          </p:nvPr>
        </p:nvSpPr>
        <p:spPr>
          <a:xfrm>
            <a:off x="5229225" y="6392987"/>
            <a:ext cx="6648450" cy="5107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err="1">
              <a:latin typeface="Arial" panose="020B0604020202020204" pitchFamily="34" charset="0"/>
            </a:endParaRPr>
          </a:p>
        </p:txBody>
      </p:sp>
      <p:sp>
        <p:nvSpPr>
          <p:cNvPr id="4" name="Date Placeholder 3"/>
          <p:cNvSpPr>
            <a:spLocks noGrp="1"/>
          </p:cNvSpPr>
          <p:nvPr>
            <p:ph type="dt" sz="half" idx="14"/>
          </p:nvPr>
        </p:nvSpPr>
        <p:spPr bwMode="gray"/>
        <p:txBody>
          <a:bodyPr/>
          <a:lstStyle/>
          <a:p>
            <a:fld id="{3EECB4B7-92EB-4311-9850-5CB0746BEE39}" type="datetime1">
              <a:rPr lang="en-US" smtClean="0"/>
              <a:t>10/8/21</a:t>
            </a:fld>
            <a:endParaRPr lang="en-US" dirty="0"/>
          </a:p>
        </p:txBody>
      </p:sp>
      <p:sp>
        <p:nvSpPr>
          <p:cNvPr id="6" name="Footer Placeholder 5"/>
          <p:cNvSpPr>
            <a:spLocks noGrp="1"/>
          </p:cNvSpPr>
          <p:nvPr>
            <p:ph type="ftr" sz="quarter" idx="15"/>
          </p:nvPr>
        </p:nvSpPr>
        <p:spPr bwMode="gray"/>
        <p:txBody>
          <a:bodyPr/>
          <a:lstStyle/>
          <a:p>
            <a:pPr algn="r"/>
            <a:r>
              <a:rPr lang="en-US"/>
              <a:t>© 2021 Optum, Inc. All rights reserved. Confidential property of Optum. Do not distribute or reproduce without express permission from Optum.</a:t>
            </a:r>
          </a:p>
        </p:txBody>
      </p:sp>
      <p:sp>
        <p:nvSpPr>
          <p:cNvPr id="7" name="Slide Number Placeholder 6"/>
          <p:cNvSpPr>
            <a:spLocks noGrp="1"/>
          </p:cNvSpPr>
          <p:nvPr>
            <p:ph type="sldNum" sz="quarter" idx="16"/>
          </p:nvPr>
        </p:nvSpPr>
        <p:spPr bwMode="gray"/>
        <p:txBody>
          <a:bodyPr/>
          <a:lstStyle/>
          <a:p>
            <a:fld id="{901F1369-4AEB-4520-96C0-9F78886180C1}" type="slidenum">
              <a:rPr lang="en-US" smtClean="0"/>
              <a:pPr/>
              <a:t>‹#›</a:t>
            </a:fld>
            <a:endParaRPr lang="en-US" dirty="0"/>
          </a:p>
        </p:txBody>
      </p:sp>
    </p:spTree>
    <p:extLst>
      <p:ext uri="{BB962C8B-B14F-4D97-AF65-F5344CB8AC3E}">
        <p14:creationId xmlns:p14="http://schemas.microsoft.com/office/powerpoint/2010/main" val="3162728814"/>
      </p:ext>
    </p:extLst>
  </p:cSld>
  <p:clrMapOvr>
    <a:masterClrMapping/>
  </p:clrMapOvr>
  <p:extLst>
    <p:ext uri="{DCECCB84-F9BA-43D5-87BE-67443E8EF086}">
      <p15:sldGuideLst xmlns:p15="http://schemas.microsoft.com/office/powerpoint/2012/main">
        <p15:guide id="1" orient="horz" pos="664" userDrawn="1">
          <p15:clr>
            <a:srgbClr val="FFC000"/>
          </p15:clr>
        </p15:guide>
        <p15:guide id="2" orient="horz" pos="3792" userDrawn="1">
          <p15:clr>
            <a:srgbClr val="C35EA4"/>
          </p15:clr>
        </p15:guide>
        <p15:guide id="3" orient="horz" pos="720" userDrawn="1">
          <p15:clr>
            <a:srgbClr val="FFC00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wo Content, 1 subhead">
    <p:spTree>
      <p:nvGrpSpPr>
        <p:cNvPr id="1" name=""/>
        <p:cNvGrpSpPr/>
        <p:nvPr/>
      </p:nvGrpSpPr>
      <p:grpSpPr>
        <a:xfrm>
          <a:off x="0" y="0"/>
          <a:ext cx="0" cy="0"/>
          <a:chOff x="0" y="0"/>
          <a:chExt cx="0" cy="0"/>
        </a:xfrm>
      </p:grpSpPr>
      <p:sp>
        <p:nvSpPr>
          <p:cNvPr id="2" name="Title"/>
          <p:cNvSpPr>
            <a:spLocks noGrp="1"/>
          </p:cNvSpPr>
          <p:nvPr>
            <p:ph type="title" hasCustomPrompt="1"/>
          </p:nvPr>
        </p:nvSpPr>
        <p:spPr bwMode="gray"/>
        <p:txBody>
          <a:bodyPr/>
          <a:lstStyle>
            <a:lvl1pPr>
              <a:defRPr/>
            </a:lvl1pPr>
          </a:lstStyle>
          <a:p>
            <a:r>
              <a:rPr lang="en-US" dirty="0"/>
              <a:t>Slide title; Arial 30pt bold, sentence case (1 line)</a:t>
            </a:r>
          </a:p>
        </p:txBody>
      </p:sp>
      <p:sp>
        <p:nvSpPr>
          <p:cNvPr id="3" name="Content Left"/>
          <p:cNvSpPr>
            <a:spLocks noGrp="1"/>
          </p:cNvSpPr>
          <p:nvPr>
            <p:ph sz="half" idx="1" hasCustomPrompt="1"/>
          </p:nvPr>
        </p:nvSpPr>
        <p:spPr bwMode="gray">
          <a:xfrm>
            <a:off x="495300" y="1945933"/>
            <a:ext cx="5486400" cy="3657600"/>
          </a:xfrm>
        </p:spPr>
        <p:txBody>
          <a:bodyPr/>
          <a:lstStyle>
            <a:lvl1pPr>
              <a:defRPr/>
            </a:lvl1pPr>
          </a:lstStyle>
          <a:p>
            <a:pPr lvl="0"/>
            <a:r>
              <a:rPr lang="en-US" dirty="0"/>
              <a:t>Click to type text. To activate sub-level formatting, place cursor at beginning of text/line and hit tab or shift tab. Click icon for chart or table.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Right"/>
          <p:cNvSpPr>
            <a:spLocks noGrp="1"/>
          </p:cNvSpPr>
          <p:nvPr>
            <p:ph sz="half" idx="2" hasCustomPrompt="1"/>
          </p:nvPr>
        </p:nvSpPr>
        <p:spPr bwMode="gray">
          <a:xfrm>
            <a:off x="6210300" y="1945933"/>
            <a:ext cx="5486400" cy="3657600"/>
          </a:xfrm>
        </p:spPr>
        <p:txBody>
          <a:bodyPr/>
          <a:lstStyle>
            <a:lvl1pPr>
              <a:defRPr/>
            </a:lvl1pPr>
          </a:lstStyle>
          <a:p>
            <a:pPr lvl="0"/>
            <a:r>
              <a:rPr lang="en-US" dirty="0"/>
              <a:t>Click to type text. To activate sub-level formatting, place cursor at beginning of text/line and hit tab or shift tab. Click icon for chart or table.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ubtitle"/>
          <p:cNvSpPr>
            <a:spLocks noGrp="1"/>
          </p:cNvSpPr>
          <p:nvPr>
            <p:ph type="body" sz="quarter" idx="13" hasCustomPrompt="1"/>
          </p:nvPr>
        </p:nvSpPr>
        <p:spPr bwMode="gray">
          <a:xfrm>
            <a:off x="495300" y="1143334"/>
            <a:ext cx="11201400" cy="304699"/>
          </a:xfrm>
        </p:spPr>
        <p:txBody>
          <a:bodyPr>
            <a:spAutoFit/>
          </a:bodyPr>
          <a:lstStyle>
            <a:lvl1pPr>
              <a:lnSpc>
                <a:spcPct val="90000"/>
              </a:lnSpc>
              <a:spcBef>
                <a:spcPts val="0"/>
              </a:spcBef>
              <a:spcAft>
                <a:spcPts val="0"/>
              </a:spcAft>
              <a:defRPr sz="2200">
                <a:solidFill>
                  <a:schemeClr val="tx1"/>
                </a:solidFill>
              </a:defRPr>
            </a:lvl1pPr>
          </a:lstStyle>
          <a:p>
            <a:pPr lvl="0"/>
            <a:r>
              <a:rPr lang="en-US" dirty="0"/>
              <a:t>Slide subtitle (optional); Arial 22pt regular, sentence case (1 line)</a:t>
            </a:r>
          </a:p>
        </p:txBody>
      </p:sp>
      <p:sp>
        <p:nvSpPr>
          <p:cNvPr id="10" name="Rectangle 9" hidden="1"/>
          <p:cNvSpPr/>
          <p:nvPr userDrawn="1">
            <p:custDataLst>
              <p:tags r:id="rId1"/>
            </p:custDataLst>
          </p:nvPr>
        </p:nvSpPr>
        <p:spPr>
          <a:xfrm>
            <a:off x="457200" y="1143000"/>
            <a:ext cx="11353800" cy="48499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err="1">
              <a:latin typeface="Arial" panose="020B0604020202020204" pitchFamily="34" charset="0"/>
            </a:endParaRPr>
          </a:p>
        </p:txBody>
      </p:sp>
      <p:sp>
        <p:nvSpPr>
          <p:cNvPr id="11" name="Rectangle 10" hidden="1"/>
          <p:cNvSpPr/>
          <p:nvPr userDrawn="1">
            <p:custDataLst>
              <p:tags r:id="rId2"/>
            </p:custDataLst>
          </p:nvPr>
        </p:nvSpPr>
        <p:spPr>
          <a:xfrm>
            <a:off x="304800" y="6084051"/>
            <a:ext cx="2214664" cy="61787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err="1">
              <a:latin typeface="Arial" panose="020B0604020202020204" pitchFamily="34" charset="0"/>
            </a:endParaRPr>
          </a:p>
        </p:txBody>
      </p:sp>
      <p:sp>
        <p:nvSpPr>
          <p:cNvPr id="12" name="Rectangle 11" hidden="1"/>
          <p:cNvSpPr/>
          <p:nvPr userDrawn="1">
            <p:custDataLst>
              <p:tags r:id="rId3"/>
            </p:custDataLst>
          </p:nvPr>
        </p:nvSpPr>
        <p:spPr>
          <a:xfrm>
            <a:off x="0" y="0"/>
            <a:ext cx="12191999" cy="41801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err="1">
              <a:latin typeface="Arial" panose="020B0604020202020204" pitchFamily="34" charset="0"/>
            </a:endParaRPr>
          </a:p>
        </p:txBody>
      </p:sp>
      <p:sp>
        <p:nvSpPr>
          <p:cNvPr id="13" name="Rectangle 12" hidden="1"/>
          <p:cNvSpPr/>
          <p:nvPr userDrawn="1">
            <p:custDataLst>
              <p:tags r:id="rId4"/>
            </p:custDataLst>
          </p:nvPr>
        </p:nvSpPr>
        <p:spPr>
          <a:xfrm>
            <a:off x="5229225" y="6392987"/>
            <a:ext cx="6648450" cy="5107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err="1">
              <a:latin typeface="Arial" panose="020B0604020202020204" pitchFamily="34" charset="0"/>
            </a:endParaRPr>
          </a:p>
        </p:txBody>
      </p:sp>
      <p:sp>
        <p:nvSpPr>
          <p:cNvPr id="5" name="Date Placeholder 4"/>
          <p:cNvSpPr>
            <a:spLocks noGrp="1"/>
          </p:cNvSpPr>
          <p:nvPr>
            <p:ph type="dt" sz="half" idx="14"/>
          </p:nvPr>
        </p:nvSpPr>
        <p:spPr bwMode="gray"/>
        <p:txBody>
          <a:bodyPr/>
          <a:lstStyle/>
          <a:p>
            <a:fld id="{CBFAE367-CD7A-4EDF-A46D-99BD3A55D873}" type="datetime1">
              <a:rPr lang="en-US" smtClean="0"/>
              <a:t>10/8/21</a:t>
            </a:fld>
            <a:endParaRPr lang="en-US" dirty="0"/>
          </a:p>
        </p:txBody>
      </p:sp>
      <p:sp>
        <p:nvSpPr>
          <p:cNvPr id="7" name="Footer Placeholder 6"/>
          <p:cNvSpPr>
            <a:spLocks noGrp="1"/>
          </p:cNvSpPr>
          <p:nvPr>
            <p:ph type="ftr" sz="quarter" idx="15"/>
          </p:nvPr>
        </p:nvSpPr>
        <p:spPr bwMode="gray"/>
        <p:txBody>
          <a:bodyPr/>
          <a:lstStyle/>
          <a:p>
            <a:pPr algn="r"/>
            <a:r>
              <a:rPr lang="en-US"/>
              <a:t>© 2021 Optum, Inc. All rights reserved. Confidential property of Optum. Do not distribute or reproduce without express permission from Optum.</a:t>
            </a:r>
          </a:p>
        </p:txBody>
      </p:sp>
      <p:sp>
        <p:nvSpPr>
          <p:cNvPr id="9" name="Slide Number Placeholder 8"/>
          <p:cNvSpPr>
            <a:spLocks noGrp="1"/>
          </p:cNvSpPr>
          <p:nvPr>
            <p:ph type="sldNum" sz="quarter" idx="16"/>
          </p:nvPr>
        </p:nvSpPr>
        <p:spPr bwMode="gray"/>
        <p:txBody>
          <a:bodyPr/>
          <a:lstStyle/>
          <a:p>
            <a:fld id="{901F1369-4AEB-4520-96C0-9F78886180C1}" type="slidenum">
              <a:rPr lang="en-US" smtClean="0"/>
              <a:pPr/>
              <a:t>‹#›</a:t>
            </a:fld>
            <a:endParaRPr lang="en-US" dirty="0"/>
          </a:p>
        </p:txBody>
      </p:sp>
    </p:spTree>
    <p:extLst>
      <p:ext uri="{BB962C8B-B14F-4D97-AF65-F5344CB8AC3E}">
        <p14:creationId xmlns:p14="http://schemas.microsoft.com/office/powerpoint/2010/main" val="3935360032"/>
      </p:ext>
    </p:extLst>
  </p:cSld>
  <p:clrMapOvr>
    <a:masterClrMapping/>
  </p:clrMapOvr>
  <p:extLst>
    <p:ext uri="{DCECCB84-F9BA-43D5-87BE-67443E8EF086}">
      <p15:sldGuideLst xmlns:p15="http://schemas.microsoft.com/office/powerpoint/2012/main">
        <p15:guide id="1" orient="horz" pos="664" userDrawn="1">
          <p15:clr>
            <a:srgbClr val="FFC000"/>
          </p15:clr>
        </p15:guide>
        <p15:guide id="2" orient="horz" pos="3792" userDrawn="1">
          <p15:clr>
            <a:srgbClr val="C35EA4"/>
          </p15:clr>
        </p15:guide>
        <p15:guide id="3" orient="horz" pos="720" userDrawn="1">
          <p15:clr>
            <a:srgbClr val="FFC000"/>
          </p15:clr>
        </p15:guide>
        <p15:guide id="4" pos="3772" userDrawn="1">
          <p15:clr>
            <a:srgbClr val="FBAE40"/>
          </p15:clr>
        </p15:guide>
        <p15:guide id="5" pos="391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wo Content, 2 subheads">
    <p:spTree>
      <p:nvGrpSpPr>
        <p:cNvPr id="1" name=""/>
        <p:cNvGrpSpPr/>
        <p:nvPr/>
      </p:nvGrpSpPr>
      <p:grpSpPr>
        <a:xfrm>
          <a:off x="0" y="0"/>
          <a:ext cx="0" cy="0"/>
          <a:chOff x="0" y="0"/>
          <a:chExt cx="0" cy="0"/>
        </a:xfrm>
      </p:grpSpPr>
      <p:sp>
        <p:nvSpPr>
          <p:cNvPr id="3" name="Content L"/>
          <p:cNvSpPr>
            <a:spLocks noGrp="1"/>
          </p:cNvSpPr>
          <p:nvPr>
            <p:ph sz="half" idx="1" hasCustomPrompt="1"/>
          </p:nvPr>
        </p:nvSpPr>
        <p:spPr bwMode="gray">
          <a:xfrm>
            <a:off x="495300" y="1945933"/>
            <a:ext cx="5486400" cy="3657600"/>
          </a:xfrm>
        </p:spPr>
        <p:txBody>
          <a:bodyPr/>
          <a:lstStyle>
            <a:lvl1pPr>
              <a:defRPr/>
            </a:lvl1pPr>
          </a:lstStyle>
          <a:p>
            <a:pPr lvl="0"/>
            <a:r>
              <a:rPr lang="en-US" dirty="0"/>
              <a:t>Click to type text. To activate sub-level formatting, place cursor at beginning of text/line and hit tab or shift tab. Click icon for chart or table.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R"/>
          <p:cNvSpPr>
            <a:spLocks noGrp="1"/>
          </p:cNvSpPr>
          <p:nvPr>
            <p:ph sz="half" idx="2" hasCustomPrompt="1"/>
          </p:nvPr>
        </p:nvSpPr>
        <p:spPr bwMode="gray">
          <a:xfrm>
            <a:off x="6210300" y="1945933"/>
            <a:ext cx="5486400" cy="3657600"/>
          </a:xfrm>
        </p:spPr>
        <p:txBody>
          <a:bodyPr/>
          <a:lstStyle>
            <a:lvl1pPr>
              <a:defRPr/>
            </a:lvl1pPr>
          </a:lstStyle>
          <a:p>
            <a:pPr lvl="0"/>
            <a:r>
              <a:rPr lang="en-US" dirty="0"/>
              <a:t>Click to type text. To activate sub-level formatting, place cursor at beginning of text/line and hit tab or shift tab. Click icon for chart or table.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ubtitle L"/>
          <p:cNvSpPr>
            <a:spLocks noGrp="1"/>
          </p:cNvSpPr>
          <p:nvPr>
            <p:ph type="body" idx="13" hasCustomPrompt="1"/>
          </p:nvPr>
        </p:nvSpPr>
        <p:spPr bwMode="gray">
          <a:xfrm>
            <a:off x="495300" y="1143334"/>
            <a:ext cx="5486400" cy="304699"/>
          </a:xfrm>
        </p:spPr>
        <p:txBody>
          <a:bodyPr anchor="t">
            <a:spAutoFit/>
          </a:bodyPr>
          <a:lstStyle>
            <a:lvl1pPr marL="0" indent="0">
              <a:lnSpc>
                <a:spcPct val="90000"/>
              </a:lnSpc>
              <a:spcBef>
                <a:spcPts val="0"/>
              </a:spcBef>
              <a:spcAft>
                <a:spcPts val="0"/>
              </a:spcAft>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Slide subtitle (opt.); Arial 22pt (1 line)</a:t>
            </a:r>
          </a:p>
        </p:txBody>
      </p:sp>
      <p:sp>
        <p:nvSpPr>
          <p:cNvPr id="10" name="Subtitle R"/>
          <p:cNvSpPr>
            <a:spLocks noGrp="1"/>
          </p:cNvSpPr>
          <p:nvPr>
            <p:ph type="body" sz="quarter" idx="3" hasCustomPrompt="1"/>
          </p:nvPr>
        </p:nvSpPr>
        <p:spPr bwMode="gray">
          <a:xfrm>
            <a:off x="6210300" y="1143334"/>
            <a:ext cx="5486400" cy="304699"/>
          </a:xfrm>
        </p:spPr>
        <p:txBody>
          <a:bodyPr wrap="square" anchor="t">
            <a:spAutoFit/>
          </a:bodyPr>
          <a:lstStyle>
            <a:lvl1pPr marL="0" indent="0">
              <a:lnSpc>
                <a:spcPct val="90000"/>
              </a:lnSpc>
              <a:spcBef>
                <a:spcPts val="0"/>
              </a:spcBef>
              <a:spcAft>
                <a:spcPts val="0"/>
              </a:spcAft>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Slide subtitle (opt.); Arial 22pt (1 line)</a:t>
            </a:r>
          </a:p>
        </p:txBody>
      </p:sp>
      <p:sp>
        <p:nvSpPr>
          <p:cNvPr id="2" name="Title"/>
          <p:cNvSpPr>
            <a:spLocks noGrp="1"/>
          </p:cNvSpPr>
          <p:nvPr>
            <p:ph type="title" hasCustomPrompt="1"/>
          </p:nvPr>
        </p:nvSpPr>
        <p:spPr bwMode="gray"/>
        <p:txBody>
          <a:bodyPr/>
          <a:lstStyle>
            <a:lvl1pPr>
              <a:defRPr/>
            </a:lvl1pPr>
          </a:lstStyle>
          <a:p>
            <a:r>
              <a:rPr lang="en-US" dirty="0"/>
              <a:t>Slide title; Arial 30pt bold, sentence case (1 line)</a:t>
            </a:r>
          </a:p>
        </p:txBody>
      </p:sp>
      <p:sp>
        <p:nvSpPr>
          <p:cNvPr id="12" name="Rectangle 11" hidden="1"/>
          <p:cNvSpPr/>
          <p:nvPr userDrawn="1">
            <p:custDataLst>
              <p:tags r:id="rId1"/>
            </p:custDataLst>
          </p:nvPr>
        </p:nvSpPr>
        <p:spPr>
          <a:xfrm>
            <a:off x="457200" y="1143000"/>
            <a:ext cx="11353800" cy="48499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err="1">
              <a:latin typeface="Arial" panose="020B0604020202020204" pitchFamily="34" charset="0"/>
            </a:endParaRPr>
          </a:p>
        </p:txBody>
      </p:sp>
      <p:sp>
        <p:nvSpPr>
          <p:cNvPr id="13" name="Rectangle 12" hidden="1"/>
          <p:cNvSpPr/>
          <p:nvPr userDrawn="1">
            <p:custDataLst>
              <p:tags r:id="rId2"/>
            </p:custDataLst>
          </p:nvPr>
        </p:nvSpPr>
        <p:spPr>
          <a:xfrm>
            <a:off x="304800" y="6084051"/>
            <a:ext cx="2214664" cy="61787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err="1">
              <a:latin typeface="Arial" panose="020B0604020202020204" pitchFamily="34" charset="0"/>
            </a:endParaRPr>
          </a:p>
        </p:txBody>
      </p:sp>
      <p:sp>
        <p:nvSpPr>
          <p:cNvPr id="14" name="Rectangle 13" hidden="1"/>
          <p:cNvSpPr/>
          <p:nvPr userDrawn="1">
            <p:custDataLst>
              <p:tags r:id="rId3"/>
            </p:custDataLst>
          </p:nvPr>
        </p:nvSpPr>
        <p:spPr>
          <a:xfrm>
            <a:off x="0" y="0"/>
            <a:ext cx="12191999" cy="41801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err="1">
              <a:latin typeface="Arial" panose="020B0604020202020204" pitchFamily="34" charset="0"/>
            </a:endParaRPr>
          </a:p>
        </p:txBody>
      </p:sp>
      <p:sp>
        <p:nvSpPr>
          <p:cNvPr id="15" name="Rectangle 14" hidden="1"/>
          <p:cNvSpPr/>
          <p:nvPr userDrawn="1">
            <p:custDataLst>
              <p:tags r:id="rId4"/>
            </p:custDataLst>
          </p:nvPr>
        </p:nvSpPr>
        <p:spPr>
          <a:xfrm>
            <a:off x="5229225" y="6392987"/>
            <a:ext cx="6648450" cy="5107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err="1">
              <a:latin typeface="Arial" panose="020B0604020202020204" pitchFamily="34" charset="0"/>
            </a:endParaRPr>
          </a:p>
        </p:txBody>
      </p:sp>
      <p:sp>
        <p:nvSpPr>
          <p:cNvPr id="5" name="Date Placeholder 4"/>
          <p:cNvSpPr>
            <a:spLocks noGrp="1"/>
          </p:cNvSpPr>
          <p:nvPr>
            <p:ph type="dt" sz="half" idx="14"/>
          </p:nvPr>
        </p:nvSpPr>
        <p:spPr bwMode="gray"/>
        <p:txBody>
          <a:bodyPr/>
          <a:lstStyle/>
          <a:p>
            <a:fld id="{D3FA38C9-0A26-42C3-B676-943353B6EC2F}" type="datetime1">
              <a:rPr lang="en-US" smtClean="0"/>
              <a:t>10/8/21</a:t>
            </a:fld>
            <a:endParaRPr lang="en-US" dirty="0"/>
          </a:p>
        </p:txBody>
      </p:sp>
      <p:sp>
        <p:nvSpPr>
          <p:cNvPr id="7" name="Footer Placeholder 6"/>
          <p:cNvSpPr>
            <a:spLocks noGrp="1"/>
          </p:cNvSpPr>
          <p:nvPr>
            <p:ph type="ftr" sz="quarter" idx="15"/>
          </p:nvPr>
        </p:nvSpPr>
        <p:spPr bwMode="gray"/>
        <p:txBody>
          <a:bodyPr/>
          <a:lstStyle/>
          <a:p>
            <a:pPr algn="r"/>
            <a:r>
              <a:rPr lang="en-US"/>
              <a:t>© 2021 Optum, Inc. All rights reserved. Confidential property of Optum. Do not distribute or reproduce without express permission from Optum.</a:t>
            </a:r>
          </a:p>
        </p:txBody>
      </p:sp>
      <p:sp>
        <p:nvSpPr>
          <p:cNvPr id="11" name="Slide Number Placeholder 10"/>
          <p:cNvSpPr>
            <a:spLocks noGrp="1"/>
          </p:cNvSpPr>
          <p:nvPr>
            <p:ph type="sldNum" sz="quarter" idx="16"/>
          </p:nvPr>
        </p:nvSpPr>
        <p:spPr bwMode="gray"/>
        <p:txBody>
          <a:bodyPr/>
          <a:lstStyle/>
          <a:p>
            <a:fld id="{901F1369-4AEB-4520-96C0-9F78886180C1}" type="slidenum">
              <a:rPr lang="en-US" smtClean="0"/>
              <a:pPr/>
              <a:t>‹#›</a:t>
            </a:fld>
            <a:endParaRPr lang="en-US" dirty="0"/>
          </a:p>
        </p:txBody>
      </p:sp>
    </p:spTree>
    <p:extLst>
      <p:ext uri="{BB962C8B-B14F-4D97-AF65-F5344CB8AC3E}">
        <p14:creationId xmlns:p14="http://schemas.microsoft.com/office/powerpoint/2010/main" val="707462596"/>
      </p:ext>
    </p:extLst>
  </p:cSld>
  <p:clrMapOvr>
    <a:masterClrMapping/>
  </p:clrMapOvr>
  <p:extLst>
    <p:ext uri="{DCECCB84-F9BA-43D5-87BE-67443E8EF086}">
      <p15:sldGuideLst xmlns:p15="http://schemas.microsoft.com/office/powerpoint/2012/main">
        <p15:guide id="1" orient="horz" pos="664" userDrawn="1">
          <p15:clr>
            <a:srgbClr val="FFC000"/>
          </p15:clr>
        </p15:guide>
        <p15:guide id="2" orient="horz" pos="3792" userDrawn="1">
          <p15:clr>
            <a:srgbClr val="C35EA4"/>
          </p15:clr>
        </p15:guide>
        <p15:guide id="3" orient="horz" pos="720" userDrawn="1">
          <p15:clr>
            <a:srgbClr val="FFC000"/>
          </p15:clr>
        </p15:guide>
        <p15:guide id="4" pos="3772" userDrawn="1">
          <p15:clr>
            <a:srgbClr val="FBAE40"/>
          </p15:clr>
        </p15:guide>
        <p15:guide id="5" pos="391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 Column">
    <p:spTree>
      <p:nvGrpSpPr>
        <p:cNvPr id="1" name=""/>
        <p:cNvGrpSpPr/>
        <p:nvPr/>
      </p:nvGrpSpPr>
      <p:grpSpPr>
        <a:xfrm>
          <a:off x="0" y="0"/>
          <a:ext cx="0" cy="0"/>
          <a:chOff x="0" y="0"/>
          <a:chExt cx="0" cy="0"/>
        </a:xfrm>
      </p:grpSpPr>
      <p:cxnSp>
        <p:nvCxnSpPr>
          <p:cNvPr id="18" name="Straight Connector 17">
            <a:extLst>
              <a:ext uri="{FF2B5EF4-FFF2-40B4-BE49-F238E27FC236}">
                <a16:creationId xmlns:a16="http://schemas.microsoft.com/office/drawing/2014/main" id="{F82F3D32-3680-433F-8631-C7F47FB597A9}"/>
              </a:ext>
              <a:ext uri="{C183D7F6-B498-43B3-948B-1728B52AA6E4}">
                <adec:decorative xmlns:adec="http://schemas.microsoft.com/office/drawing/2017/decorative" val="1"/>
              </a:ext>
            </a:extLst>
          </p:cNvPr>
          <p:cNvCxnSpPr>
            <a:cxnSpLocks/>
          </p:cNvCxnSpPr>
          <p:nvPr userDrawn="1"/>
        </p:nvCxnSpPr>
        <p:spPr bwMode="gray">
          <a:xfrm>
            <a:off x="495302" y="2189083"/>
            <a:ext cx="11204573" cy="0"/>
          </a:xfrm>
          <a:prstGeom prst="line">
            <a:avLst/>
          </a:prstGeom>
          <a:ln w="19050" cap="rnd">
            <a:gradFill>
              <a:gsLst>
                <a:gs pos="100000">
                  <a:srgbClr val="F2B411"/>
                </a:gs>
                <a:gs pos="17000">
                  <a:srgbClr val="D13F44"/>
                </a:gs>
              </a:gsLst>
              <a:lin ang="4200000" scaled="0"/>
            </a:gra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92748C98-3741-405B-A032-FEBB481AD524}"/>
              </a:ext>
              <a:ext uri="{C183D7F6-B498-43B3-948B-1728B52AA6E4}">
                <adec:decorative xmlns:adec="http://schemas.microsoft.com/office/drawing/2017/decorative" val="1"/>
              </a:ext>
            </a:extLst>
          </p:cNvPr>
          <p:cNvSpPr/>
          <p:nvPr userDrawn="1"/>
        </p:nvSpPr>
        <p:spPr bwMode="gray">
          <a:xfrm>
            <a:off x="5970271" y="1971528"/>
            <a:ext cx="251459" cy="4750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800" b="0" i="0" u="none" baseline="0" dirty="0">
              <a:solidFill>
                <a:srgbClr val="FFFFFF"/>
              </a:solidFill>
              <a:latin typeface="Arial" panose="020B0604020202020204" pitchFamily="34" charset="0"/>
            </a:endParaRPr>
          </a:p>
        </p:txBody>
      </p:sp>
      <p:sp>
        <p:nvSpPr>
          <p:cNvPr id="33" name="Text R"/>
          <p:cNvSpPr>
            <a:spLocks noGrp="1"/>
          </p:cNvSpPr>
          <p:nvPr>
            <p:ph type="body" sz="quarter" idx="21" hasCustomPrompt="1"/>
          </p:nvPr>
        </p:nvSpPr>
        <p:spPr bwMode="gray">
          <a:xfrm>
            <a:off x="6221728" y="2345351"/>
            <a:ext cx="5474972" cy="3657600"/>
          </a:xfrm>
          <a:solidFill>
            <a:schemeClr val="accent6"/>
          </a:solidFill>
        </p:spPr>
        <p:txBody>
          <a:bodyPr lIns="137160" tIns="91440" rIns="137160" bIns="91440" anchor="t"/>
          <a:lstStyle>
            <a:lvl1pPr marL="0" indent="0" algn="l">
              <a:lnSpc>
                <a:spcPct val="90000"/>
              </a:lnSpc>
              <a:spcBef>
                <a:spcPts val="0"/>
              </a:spcBef>
              <a:spcAft>
                <a:spcPts val="0"/>
              </a:spcAft>
              <a:buFont typeface="Arial" panose="020B0604020202020204" pitchFamily="34" charset="0"/>
              <a:buNone/>
              <a:defRPr sz="1400">
                <a:solidFill>
                  <a:schemeClr val="tx1"/>
                </a:solidFill>
              </a:defRPr>
            </a:lvl1pPr>
          </a:lstStyle>
          <a:p>
            <a:pPr lvl="0"/>
            <a:r>
              <a:rPr lang="en-US" dirty="0"/>
              <a:t>Text — add bullet if needed</a:t>
            </a:r>
          </a:p>
        </p:txBody>
      </p:sp>
      <p:sp>
        <p:nvSpPr>
          <p:cNvPr id="28" name="Header R"/>
          <p:cNvSpPr>
            <a:spLocks noGrp="1"/>
          </p:cNvSpPr>
          <p:nvPr>
            <p:ph type="body" sz="quarter" idx="16" hasCustomPrompt="1"/>
          </p:nvPr>
        </p:nvSpPr>
        <p:spPr bwMode="gray">
          <a:xfrm>
            <a:off x="6221728" y="1898285"/>
            <a:ext cx="5474971" cy="221599"/>
          </a:xfrm>
          <a:noFill/>
        </p:spPr>
        <p:txBody>
          <a:bodyPr wrap="square" lIns="0" tIns="0" rIns="0" bIns="0" anchor="b" anchorCtr="0">
            <a:spAutoFit/>
          </a:bodyPr>
          <a:lstStyle>
            <a:lvl1pPr>
              <a:lnSpc>
                <a:spcPct val="90000"/>
              </a:lnSpc>
              <a:spcBef>
                <a:spcPts val="0"/>
              </a:spcBef>
              <a:spcAft>
                <a:spcPts val="0"/>
              </a:spcAft>
              <a:defRPr sz="1600" b="1">
                <a:solidFill>
                  <a:schemeClr val="tx1"/>
                </a:solidFill>
              </a:defRPr>
            </a:lvl1pPr>
          </a:lstStyle>
          <a:p>
            <a:pPr lvl="0"/>
            <a:r>
              <a:rPr lang="en-US" dirty="0"/>
              <a:t>Column header; Arial 16pt bold (max. 1 line)</a:t>
            </a:r>
          </a:p>
        </p:txBody>
      </p:sp>
      <p:sp>
        <p:nvSpPr>
          <p:cNvPr id="31" name="Text L"/>
          <p:cNvSpPr>
            <a:spLocks noGrp="1"/>
          </p:cNvSpPr>
          <p:nvPr>
            <p:ph type="body" sz="quarter" idx="19" hasCustomPrompt="1"/>
          </p:nvPr>
        </p:nvSpPr>
        <p:spPr bwMode="gray">
          <a:xfrm>
            <a:off x="495299" y="2345351"/>
            <a:ext cx="5474972" cy="3657600"/>
          </a:xfrm>
          <a:solidFill>
            <a:schemeClr val="accent6"/>
          </a:solidFill>
        </p:spPr>
        <p:txBody>
          <a:bodyPr lIns="137160" tIns="91440" rIns="137160" bIns="91440" anchor="t"/>
          <a:lstStyle>
            <a:lvl1pPr marL="0" indent="0" algn="l">
              <a:lnSpc>
                <a:spcPct val="90000"/>
              </a:lnSpc>
              <a:spcBef>
                <a:spcPts val="0"/>
              </a:spcBef>
              <a:spcAft>
                <a:spcPts val="0"/>
              </a:spcAft>
              <a:buFont typeface="Arial" panose="020B0604020202020204" pitchFamily="34" charset="0"/>
              <a:buNone/>
              <a:defRPr sz="1400">
                <a:solidFill>
                  <a:schemeClr val="tx1"/>
                </a:solidFill>
              </a:defRPr>
            </a:lvl1pPr>
          </a:lstStyle>
          <a:p>
            <a:pPr lvl="0"/>
            <a:r>
              <a:rPr lang="en-US" dirty="0"/>
              <a:t>Text — add bullet if needed</a:t>
            </a:r>
          </a:p>
        </p:txBody>
      </p:sp>
      <p:sp>
        <p:nvSpPr>
          <p:cNvPr id="8" name="Header L"/>
          <p:cNvSpPr>
            <a:spLocks noGrp="1"/>
          </p:cNvSpPr>
          <p:nvPr>
            <p:ph type="body" sz="quarter" idx="14" hasCustomPrompt="1"/>
          </p:nvPr>
        </p:nvSpPr>
        <p:spPr bwMode="gray">
          <a:xfrm>
            <a:off x="495300" y="1898285"/>
            <a:ext cx="5474971" cy="221599"/>
          </a:xfrm>
          <a:noFill/>
        </p:spPr>
        <p:txBody>
          <a:bodyPr wrap="square" lIns="0" tIns="0" rIns="0" bIns="0" anchor="b" anchorCtr="0">
            <a:spAutoFit/>
          </a:bodyPr>
          <a:lstStyle>
            <a:lvl1pPr algn="l">
              <a:lnSpc>
                <a:spcPct val="90000"/>
              </a:lnSpc>
              <a:spcBef>
                <a:spcPts val="0"/>
              </a:spcBef>
              <a:spcAft>
                <a:spcPts val="0"/>
              </a:spcAft>
              <a:defRPr sz="1600" b="1">
                <a:solidFill>
                  <a:schemeClr val="tx1"/>
                </a:solidFill>
              </a:defRPr>
            </a:lvl1pPr>
          </a:lstStyle>
          <a:p>
            <a:pPr lvl="0"/>
            <a:r>
              <a:rPr lang="en-US" dirty="0"/>
              <a:t>Column header; Arial 16pt bold (max. 1 line)</a:t>
            </a:r>
          </a:p>
        </p:txBody>
      </p:sp>
      <p:sp>
        <p:nvSpPr>
          <p:cNvPr id="6" name="Subtitle"/>
          <p:cNvSpPr>
            <a:spLocks noGrp="1"/>
          </p:cNvSpPr>
          <p:nvPr>
            <p:ph type="body" sz="quarter" idx="13" hasCustomPrompt="1"/>
          </p:nvPr>
        </p:nvSpPr>
        <p:spPr bwMode="gray">
          <a:xfrm>
            <a:off x="495300" y="1143334"/>
            <a:ext cx="11201400" cy="304699"/>
          </a:xfrm>
        </p:spPr>
        <p:txBody>
          <a:bodyPr>
            <a:spAutoFit/>
          </a:bodyPr>
          <a:lstStyle>
            <a:lvl1pPr>
              <a:lnSpc>
                <a:spcPct val="90000"/>
              </a:lnSpc>
              <a:spcBef>
                <a:spcPts val="0"/>
              </a:spcBef>
              <a:spcAft>
                <a:spcPts val="0"/>
              </a:spcAft>
              <a:defRPr sz="2200">
                <a:solidFill>
                  <a:schemeClr val="tx1"/>
                </a:solidFill>
              </a:defRPr>
            </a:lvl1pPr>
          </a:lstStyle>
          <a:p>
            <a:pPr lvl="0"/>
            <a:r>
              <a:rPr lang="en-US" dirty="0"/>
              <a:t>Slide subtitle (optional); Arial 22pt regular, sentence case (1 line)</a:t>
            </a:r>
          </a:p>
        </p:txBody>
      </p:sp>
      <p:sp>
        <p:nvSpPr>
          <p:cNvPr id="2" name="Title"/>
          <p:cNvSpPr>
            <a:spLocks noGrp="1"/>
          </p:cNvSpPr>
          <p:nvPr>
            <p:ph type="title" hasCustomPrompt="1"/>
          </p:nvPr>
        </p:nvSpPr>
        <p:spPr bwMode="gray">
          <a:xfrm>
            <a:off x="495300" y="639689"/>
            <a:ext cx="11201400" cy="415498"/>
          </a:xfrm>
        </p:spPr>
        <p:txBody>
          <a:bodyPr/>
          <a:lstStyle>
            <a:lvl1pPr>
              <a:defRPr/>
            </a:lvl1pPr>
          </a:lstStyle>
          <a:p>
            <a:r>
              <a:rPr lang="en-US" dirty="0"/>
              <a:t>Slide title; Arial 30pt bold, sentence case (1 line)</a:t>
            </a:r>
          </a:p>
        </p:txBody>
      </p:sp>
      <p:sp>
        <p:nvSpPr>
          <p:cNvPr id="11" name="Rectangle 10" hidden="1"/>
          <p:cNvSpPr/>
          <p:nvPr userDrawn="1">
            <p:custDataLst>
              <p:tags r:id="rId1"/>
            </p:custDataLst>
          </p:nvPr>
        </p:nvSpPr>
        <p:spPr>
          <a:xfrm>
            <a:off x="457200" y="1143000"/>
            <a:ext cx="11353800" cy="48499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err="1">
              <a:latin typeface="Arial" panose="020B0604020202020204" pitchFamily="34" charset="0"/>
            </a:endParaRPr>
          </a:p>
        </p:txBody>
      </p:sp>
      <p:sp>
        <p:nvSpPr>
          <p:cNvPr id="12" name="Rectangle 11" hidden="1"/>
          <p:cNvSpPr/>
          <p:nvPr userDrawn="1">
            <p:custDataLst>
              <p:tags r:id="rId2"/>
            </p:custDataLst>
          </p:nvPr>
        </p:nvSpPr>
        <p:spPr>
          <a:xfrm>
            <a:off x="304800" y="6084051"/>
            <a:ext cx="2214664" cy="61787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err="1">
              <a:latin typeface="Arial" panose="020B0604020202020204" pitchFamily="34" charset="0"/>
            </a:endParaRPr>
          </a:p>
        </p:txBody>
      </p:sp>
      <p:sp>
        <p:nvSpPr>
          <p:cNvPr id="13" name="Rectangle 12" hidden="1"/>
          <p:cNvSpPr/>
          <p:nvPr userDrawn="1">
            <p:custDataLst>
              <p:tags r:id="rId3"/>
            </p:custDataLst>
          </p:nvPr>
        </p:nvSpPr>
        <p:spPr>
          <a:xfrm>
            <a:off x="0" y="0"/>
            <a:ext cx="12191999" cy="41801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err="1">
              <a:latin typeface="Arial" panose="020B0604020202020204" pitchFamily="34" charset="0"/>
            </a:endParaRPr>
          </a:p>
        </p:txBody>
      </p:sp>
      <p:sp>
        <p:nvSpPr>
          <p:cNvPr id="14" name="Rectangle 13" hidden="1"/>
          <p:cNvSpPr/>
          <p:nvPr userDrawn="1">
            <p:custDataLst>
              <p:tags r:id="rId4"/>
            </p:custDataLst>
          </p:nvPr>
        </p:nvSpPr>
        <p:spPr>
          <a:xfrm>
            <a:off x="5229225" y="6392987"/>
            <a:ext cx="6648450" cy="5107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err="1">
              <a:latin typeface="Arial" panose="020B0604020202020204" pitchFamily="34" charset="0"/>
            </a:endParaRPr>
          </a:p>
        </p:txBody>
      </p:sp>
      <p:sp>
        <p:nvSpPr>
          <p:cNvPr id="3" name="Date Placeholder 2"/>
          <p:cNvSpPr>
            <a:spLocks noGrp="1"/>
          </p:cNvSpPr>
          <p:nvPr>
            <p:ph type="dt" sz="half" idx="22"/>
          </p:nvPr>
        </p:nvSpPr>
        <p:spPr bwMode="gray"/>
        <p:txBody>
          <a:bodyPr/>
          <a:lstStyle/>
          <a:p>
            <a:fld id="{D9F75573-173D-49D2-9813-D3D681434D50}" type="datetime1">
              <a:rPr lang="en-US" smtClean="0"/>
              <a:t>10/8/21</a:t>
            </a:fld>
            <a:endParaRPr lang="en-US" dirty="0"/>
          </a:p>
        </p:txBody>
      </p:sp>
      <p:sp>
        <p:nvSpPr>
          <p:cNvPr id="5" name="Footer Placeholder 4"/>
          <p:cNvSpPr>
            <a:spLocks noGrp="1"/>
          </p:cNvSpPr>
          <p:nvPr>
            <p:ph type="ftr" sz="quarter" idx="23"/>
          </p:nvPr>
        </p:nvSpPr>
        <p:spPr bwMode="gray"/>
        <p:txBody>
          <a:bodyPr/>
          <a:lstStyle/>
          <a:p>
            <a:pPr algn="r"/>
            <a:r>
              <a:rPr lang="en-US"/>
              <a:t>© 2021 Optum, Inc. All rights reserved. Confidential property of Optum. Do not distribute or reproduce without express permission from Optum.</a:t>
            </a:r>
          </a:p>
        </p:txBody>
      </p:sp>
      <p:sp>
        <p:nvSpPr>
          <p:cNvPr id="10" name="Slide Number Placeholder 9"/>
          <p:cNvSpPr>
            <a:spLocks noGrp="1"/>
          </p:cNvSpPr>
          <p:nvPr>
            <p:ph type="sldNum" sz="quarter" idx="24"/>
          </p:nvPr>
        </p:nvSpPr>
        <p:spPr bwMode="gray"/>
        <p:txBody>
          <a:bodyPr/>
          <a:lstStyle/>
          <a:p>
            <a:fld id="{901F1369-4AEB-4520-96C0-9F78886180C1}" type="slidenum">
              <a:rPr lang="en-US" smtClean="0"/>
              <a:pPr/>
              <a:t>‹#›</a:t>
            </a:fld>
            <a:endParaRPr lang="en-US" dirty="0"/>
          </a:p>
        </p:txBody>
      </p:sp>
    </p:spTree>
    <p:extLst>
      <p:ext uri="{BB962C8B-B14F-4D97-AF65-F5344CB8AC3E}">
        <p14:creationId xmlns:p14="http://schemas.microsoft.com/office/powerpoint/2010/main" val="415188170"/>
      </p:ext>
    </p:extLst>
  </p:cSld>
  <p:clrMapOvr>
    <a:masterClrMapping/>
  </p:clrMapOvr>
  <p:extLst>
    <p:ext uri="{DCECCB84-F9BA-43D5-87BE-67443E8EF086}">
      <p15:sldGuideLst xmlns:p15="http://schemas.microsoft.com/office/powerpoint/2012/main">
        <p15:guide id="1" orient="horz" pos="664" userDrawn="1">
          <p15:clr>
            <a:srgbClr val="FFC000"/>
          </p15:clr>
        </p15:guide>
        <p15:guide id="2" orient="horz" pos="3792" userDrawn="1">
          <p15:clr>
            <a:srgbClr val="C35EA4"/>
          </p15:clr>
        </p15:guide>
        <p15:guide id="3" orient="horz" pos="720" userDrawn="1">
          <p15:clr>
            <a:srgbClr val="FFC000"/>
          </p15:clr>
        </p15:guide>
        <p15:guide id="4" pos="3764" userDrawn="1">
          <p15:clr>
            <a:srgbClr val="FBAE40"/>
          </p15:clr>
        </p15:guide>
        <p15:guide id="5" pos="3918"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id="{859C8781-02FB-4D0C-9A70-C1E5497785CD}"/>
              </a:ext>
              <a:ext uri="{C183D7F6-B498-43B3-948B-1728B52AA6E4}">
                <adec:decorative xmlns:adec="http://schemas.microsoft.com/office/drawing/2017/decorative" val="1"/>
              </a:ext>
            </a:extLst>
          </p:cNvPr>
          <p:cNvCxnSpPr>
            <a:cxnSpLocks/>
          </p:cNvCxnSpPr>
          <p:nvPr userDrawn="1"/>
        </p:nvCxnSpPr>
        <p:spPr bwMode="gray">
          <a:xfrm>
            <a:off x="495302" y="2189083"/>
            <a:ext cx="11204573" cy="0"/>
          </a:xfrm>
          <a:prstGeom prst="line">
            <a:avLst/>
          </a:prstGeom>
          <a:ln w="19050" cap="rnd">
            <a:gradFill>
              <a:gsLst>
                <a:gs pos="100000">
                  <a:srgbClr val="F2B411"/>
                </a:gs>
                <a:gs pos="17000">
                  <a:srgbClr val="D13F44"/>
                </a:gs>
              </a:gsLst>
              <a:lin ang="4200000" scaled="0"/>
            </a:gra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BC54E2A5-A314-479E-8481-A830DC3F5391}"/>
              </a:ext>
              <a:ext uri="{C183D7F6-B498-43B3-948B-1728B52AA6E4}">
                <adec:decorative xmlns:adec="http://schemas.microsoft.com/office/drawing/2017/decorative" val="1"/>
              </a:ext>
            </a:extLst>
          </p:cNvPr>
          <p:cNvSpPr/>
          <p:nvPr userDrawn="1"/>
        </p:nvSpPr>
        <p:spPr bwMode="gray">
          <a:xfrm>
            <a:off x="4061460" y="1914609"/>
            <a:ext cx="251459" cy="4750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800" b="0" i="0" u="none" baseline="0" dirty="0">
              <a:solidFill>
                <a:srgbClr val="FFFFFF"/>
              </a:solidFill>
              <a:latin typeface="Arial" panose="020B0604020202020204" pitchFamily="34" charset="0"/>
            </a:endParaRPr>
          </a:p>
        </p:txBody>
      </p:sp>
      <p:sp>
        <p:nvSpPr>
          <p:cNvPr id="22" name="Rectangle 21">
            <a:extLst>
              <a:ext uri="{FF2B5EF4-FFF2-40B4-BE49-F238E27FC236}">
                <a16:creationId xmlns:a16="http://schemas.microsoft.com/office/drawing/2014/main" id="{993A5E1F-7467-4E53-B3A9-B84FD24AF5CF}"/>
              </a:ext>
              <a:ext uri="{C183D7F6-B498-43B3-948B-1728B52AA6E4}">
                <adec:decorative xmlns:adec="http://schemas.microsoft.com/office/drawing/2017/decorative" val="1"/>
              </a:ext>
            </a:extLst>
          </p:cNvPr>
          <p:cNvSpPr/>
          <p:nvPr userDrawn="1"/>
        </p:nvSpPr>
        <p:spPr bwMode="gray">
          <a:xfrm>
            <a:off x="7879081" y="1914609"/>
            <a:ext cx="251459" cy="4750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800" b="0" i="0" u="none" baseline="0" dirty="0">
              <a:solidFill>
                <a:srgbClr val="FFFFFF"/>
              </a:solidFill>
              <a:latin typeface="Arial" panose="020B0604020202020204" pitchFamily="34" charset="0"/>
            </a:endParaRPr>
          </a:p>
        </p:txBody>
      </p:sp>
      <p:sp>
        <p:nvSpPr>
          <p:cNvPr id="33" name="Text 3"/>
          <p:cNvSpPr>
            <a:spLocks noGrp="1"/>
          </p:cNvSpPr>
          <p:nvPr>
            <p:ph type="body" sz="quarter" idx="21" hasCustomPrompt="1"/>
          </p:nvPr>
        </p:nvSpPr>
        <p:spPr bwMode="gray">
          <a:xfrm>
            <a:off x="8130540" y="2345351"/>
            <a:ext cx="3566160" cy="3657600"/>
          </a:xfrm>
          <a:solidFill>
            <a:schemeClr val="accent6"/>
          </a:solidFill>
        </p:spPr>
        <p:txBody>
          <a:bodyPr lIns="137160" tIns="91440" rIns="137160" bIns="91440" anchor="t"/>
          <a:lstStyle>
            <a:lvl1pPr marL="0" indent="0" algn="l">
              <a:lnSpc>
                <a:spcPct val="90000"/>
              </a:lnSpc>
              <a:spcBef>
                <a:spcPts val="0"/>
              </a:spcBef>
              <a:spcAft>
                <a:spcPts val="0"/>
              </a:spcAft>
              <a:buFont typeface="Arial" panose="020B0604020202020204" pitchFamily="34" charset="0"/>
              <a:buNone/>
              <a:defRPr sz="1400">
                <a:solidFill>
                  <a:schemeClr val="tx1"/>
                </a:solidFill>
              </a:defRPr>
            </a:lvl1pPr>
          </a:lstStyle>
          <a:p>
            <a:pPr lvl="0"/>
            <a:r>
              <a:rPr lang="en-US" dirty="0"/>
              <a:t>Text — add bullet if needed</a:t>
            </a:r>
          </a:p>
        </p:txBody>
      </p:sp>
      <p:sp>
        <p:nvSpPr>
          <p:cNvPr id="28" name="Header 3"/>
          <p:cNvSpPr>
            <a:spLocks noGrp="1"/>
          </p:cNvSpPr>
          <p:nvPr>
            <p:ph type="body" sz="quarter" idx="16" hasCustomPrompt="1"/>
          </p:nvPr>
        </p:nvSpPr>
        <p:spPr bwMode="gray">
          <a:xfrm>
            <a:off x="8130540" y="1676686"/>
            <a:ext cx="3566160" cy="443198"/>
          </a:xfrm>
          <a:noFill/>
        </p:spPr>
        <p:txBody>
          <a:bodyPr lIns="0" tIns="0" rIns="0" bIns="0" anchor="b" anchorCtr="0">
            <a:spAutoFit/>
          </a:bodyPr>
          <a:lstStyle>
            <a:lvl1pPr>
              <a:lnSpc>
                <a:spcPct val="90000"/>
              </a:lnSpc>
              <a:spcBef>
                <a:spcPts val="0"/>
              </a:spcBef>
              <a:spcAft>
                <a:spcPts val="0"/>
              </a:spcAft>
              <a:defRPr sz="1600" b="1">
                <a:solidFill>
                  <a:schemeClr val="tx1"/>
                </a:solidFill>
              </a:defRPr>
            </a:lvl1pPr>
          </a:lstStyle>
          <a:p>
            <a:pPr lvl="0"/>
            <a:r>
              <a:rPr lang="en-US" dirty="0"/>
              <a:t>Column header; Arial 16pt bold (max. 2 lines)</a:t>
            </a:r>
          </a:p>
        </p:txBody>
      </p:sp>
      <p:sp>
        <p:nvSpPr>
          <p:cNvPr id="32" name="Text 2"/>
          <p:cNvSpPr>
            <a:spLocks noGrp="1"/>
          </p:cNvSpPr>
          <p:nvPr>
            <p:ph type="body" sz="quarter" idx="20" hasCustomPrompt="1"/>
          </p:nvPr>
        </p:nvSpPr>
        <p:spPr bwMode="gray">
          <a:xfrm>
            <a:off x="4312920" y="2345351"/>
            <a:ext cx="3566160" cy="3657600"/>
          </a:xfrm>
          <a:solidFill>
            <a:schemeClr val="accent6"/>
          </a:solidFill>
        </p:spPr>
        <p:txBody>
          <a:bodyPr lIns="137160" tIns="91440" rIns="137160" bIns="91440" anchor="t"/>
          <a:lstStyle>
            <a:lvl1pPr marL="0" indent="0" algn="l">
              <a:lnSpc>
                <a:spcPct val="90000"/>
              </a:lnSpc>
              <a:spcBef>
                <a:spcPts val="0"/>
              </a:spcBef>
              <a:spcAft>
                <a:spcPts val="0"/>
              </a:spcAft>
              <a:buFont typeface="Arial" panose="020B0604020202020204" pitchFamily="34" charset="0"/>
              <a:buNone/>
              <a:defRPr sz="1400">
                <a:solidFill>
                  <a:schemeClr val="tx1"/>
                </a:solidFill>
              </a:defRPr>
            </a:lvl1pPr>
          </a:lstStyle>
          <a:p>
            <a:pPr lvl="0"/>
            <a:r>
              <a:rPr lang="en-US" dirty="0"/>
              <a:t>Text — add bullet if needed</a:t>
            </a:r>
          </a:p>
        </p:txBody>
      </p:sp>
      <p:sp>
        <p:nvSpPr>
          <p:cNvPr id="27" name="Header 2"/>
          <p:cNvSpPr>
            <a:spLocks noGrp="1"/>
          </p:cNvSpPr>
          <p:nvPr>
            <p:ph type="body" sz="quarter" idx="15" hasCustomPrompt="1"/>
          </p:nvPr>
        </p:nvSpPr>
        <p:spPr bwMode="gray">
          <a:xfrm>
            <a:off x="4312920" y="1676686"/>
            <a:ext cx="3566160" cy="443198"/>
          </a:xfrm>
          <a:noFill/>
        </p:spPr>
        <p:txBody>
          <a:bodyPr lIns="0" tIns="0" rIns="0" bIns="0" anchor="b" anchorCtr="0">
            <a:spAutoFit/>
          </a:bodyPr>
          <a:lstStyle>
            <a:lvl1pPr>
              <a:lnSpc>
                <a:spcPct val="90000"/>
              </a:lnSpc>
              <a:spcBef>
                <a:spcPts val="0"/>
              </a:spcBef>
              <a:spcAft>
                <a:spcPts val="0"/>
              </a:spcAft>
              <a:defRPr sz="1600" b="1">
                <a:solidFill>
                  <a:schemeClr val="tx1"/>
                </a:solidFill>
              </a:defRPr>
            </a:lvl1pPr>
          </a:lstStyle>
          <a:p>
            <a:pPr lvl="0"/>
            <a:r>
              <a:rPr lang="en-US" dirty="0"/>
              <a:t>Column header; Arial 16pt bold (max. 2 lines)</a:t>
            </a:r>
          </a:p>
        </p:txBody>
      </p:sp>
      <p:sp>
        <p:nvSpPr>
          <p:cNvPr id="31" name="Text 1"/>
          <p:cNvSpPr>
            <a:spLocks noGrp="1"/>
          </p:cNvSpPr>
          <p:nvPr>
            <p:ph type="body" sz="quarter" idx="19" hasCustomPrompt="1"/>
          </p:nvPr>
        </p:nvSpPr>
        <p:spPr bwMode="gray">
          <a:xfrm>
            <a:off x="495300" y="2345351"/>
            <a:ext cx="3566160" cy="3657600"/>
          </a:xfrm>
          <a:solidFill>
            <a:schemeClr val="accent6"/>
          </a:solidFill>
        </p:spPr>
        <p:txBody>
          <a:bodyPr lIns="137160" tIns="91440" rIns="137160" bIns="91440" anchor="t"/>
          <a:lstStyle>
            <a:lvl1pPr marL="0" indent="0" algn="l">
              <a:lnSpc>
                <a:spcPct val="90000"/>
              </a:lnSpc>
              <a:spcBef>
                <a:spcPts val="0"/>
              </a:spcBef>
              <a:spcAft>
                <a:spcPts val="0"/>
              </a:spcAft>
              <a:buFont typeface="Arial" panose="020B0604020202020204" pitchFamily="34" charset="0"/>
              <a:buNone/>
              <a:defRPr sz="1400">
                <a:solidFill>
                  <a:schemeClr val="tx1"/>
                </a:solidFill>
              </a:defRPr>
            </a:lvl1pPr>
          </a:lstStyle>
          <a:p>
            <a:pPr lvl="0"/>
            <a:r>
              <a:rPr lang="en-US" dirty="0"/>
              <a:t>Text — add bullet if needed</a:t>
            </a:r>
          </a:p>
        </p:txBody>
      </p:sp>
      <p:sp>
        <p:nvSpPr>
          <p:cNvPr id="8" name="Header 1"/>
          <p:cNvSpPr>
            <a:spLocks noGrp="1"/>
          </p:cNvSpPr>
          <p:nvPr>
            <p:ph type="body" sz="quarter" idx="14" hasCustomPrompt="1"/>
          </p:nvPr>
        </p:nvSpPr>
        <p:spPr bwMode="gray">
          <a:xfrm>
            <a:off x="495300" y="1676686"/>
            <a:ext cx="3566160" cy="443198"/>
          </a:xfrm>
          <a:noFill/>
        </p:spPr>
        <p:txBody>
          <a:bodyPr lIns="0" tIns="0" rIns="0" bIns="0" anchor="b" anchorCtr="0">
            <a:spAutoFit/>
          </a:bodyPr>
          <a:lstStyle>
            <a:lvl1pPr algn="l">
              <a:lnSpc>
                <a:spcPct val="90000"/>
              </a:lnSpc>
              <a:spcBef>
                <a:spcPts val="0"/>
              </a:spcBef>
              <a:spcAft>
                <a:spcPts val="0"/>
              </a:spcAft>
              <a:defRPr sz="1600" b="1">
                <a:solidFill>
                  <a:schemeClr val="tx1"/>
                </a:solidFill>
              </a:defRPr>
            </a:lvl1pPr>
          </a:lstStyle>
          <a:p>
            <a:pPr lvl="0"/>
            <a:r>
              <a:rPr lang="en-US" dirty="0"/>
              <a:t>Column header; Arial 16pt bold (max. 2 lines)</a:t>
            </a:r>
          </a:p>
        </p:txBody>
      </p:sp>
      <p:sp>
        <p:nvSpPr>
          <p:cNvPr id="6" name="Subtitle"/>
          <p:cNvSpPr>
            <a:spLocks noGrp="1"/>
          </p:cNvSpPr>
          <p:nvPr>
            <p:ph type="body" sz="quarter" idx="13" hasCustomPrompt="1"/>
          </p:nvPr>
        </p:nvSpPr>
        <p:spPr bwMode="gray">
          <a:xfrm>
            <a:off x="495300" y="1143334"/>
            <a:ext cx="11201400" cy="304699"/>
          </a:xfrm>
        </p:spPr>
        <p:txBody>
          <a:bodyPr>
            <a:spAutoFit/>
          </a:bodyPr>
          <a:lstStyle>
            <a:lvl1pPr>
              <a:lnSpc>
                <a:spcPct val="90000"/>
              </a:lnSpc>
              <a:spcBef>
                <a:spcPts val="0"/>
              </a:spcBef>
              <a:spcAft>
                <a:spcPts val="0"/>
              </a:spcAft>
              <a:defRPr sz="2200">
                <a:solidFill>
                  <a:schemeClr val="tx1"/>
                </a:solidFill>
              </a:defRPr>
            </a:lvl1pPr>
          </a:lstStyle>
          <a:p>
            <a:pPr lvl="0"/>
            <a:r>
              <a:rPr lang="en-US" dirty="0"/>
              <a:t>Slide subtitle (optional); Arial 22pt regular, sentence case (1 line)</a:t>
            </a:r>
          </a:p>
        </p:txBody>
      </p:sp>
      <p:sp>
        <p:nvSpPr>
          <p:cNvPr id="2" name="Title"/>
          <p:cNvSpPr>
            <a:spLocks noGrp="1"/>
          </p:cNvSpPr>
          <p:nvPr>
            <p:ph type="title" hasCustomPrompt="1"/>
          </p:nvPr>
        </p:nvSpPr>
        <p:spPr bwMode="gray">
          <a:xfrm>
            <a:off x="495300" y="639689"/>
            <a:ext cx="11201400" cy="415498"/>
          </a:xfrm>
        </p:spPr>
        <p:txBody>
          <a:bodyPr/>
          <a:lstStyle>
            <a:lvl1pPr>
              <a:defRPr/>
            </a:lvl1pPr>
          </a:lstStyle>
          <a:p>
            <a:r>
              <a:rPr lang="en-US" dirty="0"/>
              <a:t>Slide title; Arial 30pt bold, sentence case (1 line)</a:t>
            </a:r>
          </a:p>
        </p:txBody>
      </p:sp>
      <p:sp>
        <p:nvSpPr>
          <p:cNvPr id="13" name="Rectangle 12" hidden="1"/>
          <p:cNvSpPr/>
          <p:nvPr userDrawn="1">
            <p:custDataLst>
              <p:tags r:id="rId1"/>
            </p:custDataLst>
          </p:nvPr>
        </p:nvSpPr>
        <p:spPr>
          <a:xfrm>
            <a:off x="457200" y="1143000"/>
            <a:ext cx="11353800" cy="48499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err="1">
              <a:latin typeface="Arial" panose="020B0604020202020204" pitchFamily="34" charset="0"/>
            </a:endParaRPr>
          </a:p>
        </p:txBody>
      </p:sp>
      <p:sp>
        <p:nvSpPr>
          <p:cNvPr id="14" name="Rectangle 13" hidden="1"/>
          <p:cNvSpPr/>
          <p:nvPr userDrawn="1">
            <p:custDataLst>
              <p:tags r:id="rId2"/>
            </p:custDataLst>
          </p:nvPr>
        </p:nvSpPr>
        <p:spPr>
          <a:xfrm>
            <a:off x="304800" y="6084051"/>
            <a:ext cx="2214664" cy="61787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err="1">
              <a:latin typeface="Arial" panose="020B0604020202020204" pitchFamily="34" charset="0"/>
            </a:endParaRPr>
          </a:p>
        </p:txBody>
      </p:sp>
      <p:sp>
        <p:nvSpPr>
          <p:cNvPr id="15" name="Rectangle 14" hidden="1"/>
          <p:cNvSpPr/>
          <p:nvPr userDrawn="1">
            <p:custDataLst>
              <p:tags r:id="rId3"/>
            </p:custDataLst>
          </p:nvPr>
        </p:nvSpPr>
        <p:spPr>
          <a:xfrm>
            <a:off x="0" y="0"/>
            <a:ext cx="12191999" cy="41801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err="1">
              <a:latin typeface="Arial" panose="020B0604020202020204" pitchFamily="34" charset="0"/>
            </a:endParaRPr>
          </a:p>
        </p:txBody>
      </p:sp>
      <p:sp>
        <p:nvSpPr>
          <p:cNvPr id="16" name="Rectangle 15" hidden="1"/>
          <p:cNvSpPr/>
          <p:nvPr userDrawn="1">
            <p:custDataLst>
              <p:tags r:id="rId4"/>
            </p:custDataLst>
          </p:nvPr>
        </p:nvSpPr>
        <p:spPr>
          <a:xfrm>
            <a:off x="5229225" y="6392987"/>
            <a:ext cx="6648450" cy="5107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err="1">
              <a:latin typeface="Arial" panose="020B0604020202020204" pitchFamily="34" charset="0"/>
            </a:endParaRPr>
          </a:p>
        </p:txBody>
      </p:sp>
      <p:sp>
        <p:nvSpPr>
          <p:cNvPr id="3" name="Date Placeholder 2"/>
          <p:cNvSpPr>
            <a:spLocks noGrp="1"/>
          </p:cNvSpPr>
          <p:nvPr>
            <p:ph type="dt" sz="half" idx="22"/>
          </p:nvPr>
        </p:nvSpPr>
        <p:spPr bwMode="gray"/>
        <p:txBody>
          <a:bodyPr/>
          <a:lstStyle/>
          <a:p>
            <a:fld id="{F23EE246-5ED2-4CC5-B7F2-234107A7F2E5}" type="datetime1">
              <a:rPr lang="en-US" smtClean="0"/>
              <a:t>10/8/21</a:t>
            </a:fld>
            <a:endParaRPr lang="en-US" dirty="0"/>
          </a:p>
        </p:txBody>
      </p:sp>
      <p:sp>
        <p:nvSpPr>
          <p:cNvPr id="5" name="Footer Placeholder 4"/>
          <p:cNvSpPr>
            <a:spLocks noGrp="1"/>
          </p:cNvSpPr>
          <p:nvPr>
            <p:ph type="ftr" sz="quarter" idx="23"/>
          </p:nvPr>
        </p:nvSpPr>
        <p:spPr bwMode="gray"/>
        <p:txBody>
          <a:bodyPr/>
          <a:lstStyle/>
          <a:p>
            <a:pPr algn="r"/>
            <a:r>
              <a:rPr lang="en-US"/>
              <a:t>© 2021 Optum, Inc. All rights reserved. Confidential property of Optum. Do not distribute or reproduce without express permission from Optum.</a:t>
            </a:r>
          </a:p>
        </p:txBody>
      </p:sp>
      <p:sp>
        <p:nvSpPr>
          <p:cNvPr id="10" name="Slide Number Placeholder 9"/>
          <p:cNvSpPr>
            <a:spLocks noGrp="1"/>
          </p:cNvSpPr>
          <p:nvPr>
            <p:ph type="sldNum" sz="quarter" idx="24"/>
          </p:nvPr>
        </p:nvSpPr>
        <p:spPr bwMode="gray"/>
        <p:txBody>
          <a:bodyPr/>
          <a:lstStyle/>
          <a:p>
            <a:fld id="{901F1369-4AEB-4520-96C0-9F78886180C1}" type="slidenum">
              <a:rPr lang="en-US" smtClean="0"/>
              <a:pPr/>
              <a:t>‹#›</a:t>
            </a:fld>
            <a:endParaRPr lang="en-US" dirty="0"/>
          </a:p>
        </p:txBody>
      </p:sp>
    </p:spTree>
    <p:extLst>
      <p:ext uri="{BB962C8B-B14F-4D97-AF65-F5344CB8AC3E}">
        <p14:creationId xmlns:p14="http://schemas.microsoft.com/office/powerpoint/2010/main" val="63289110"/>
      </p:ext>
    </p:extLst>
  </p:cSld>
  <p:clrMapOvr>
    <a:masterClrMapping/>
  </p:clrMapOvr>
  <p:extLst>
    <p:ext uri="{DCECCB84-F9BA-43D5-87BE-67443E8EF086}">
      <p15:sldGuideLst xmlns:p15="http://schemas.microsoft.com/office/powerpoint/2012/main">
        <p15:guide id="1" orient="horz" pos="664" userDrawn="1">
          <p15:clr>
            <a:srgbClr val="FFC000"/>
          </p15:clr>
        </p15:guide>
        <p15:guide id="2" orient="horz" pos="3792" userDrawn="1">
          <p15:clr>
            <a:srgbClr val="C35EA4"/>
          </p15:clr>
        </p15:guide>
        <p15:guide id="3" orient="horz" pos="720" userDrawn="1">
          <p15:clr>
            <a:srgbClr val="FFC000"/>
          </p15:clr>
        </p15:guide>
        <p15:guide id="4" pos="2560" userDrawn="1">
          <p15:clr>
            <a:srgbClr val="FBAE40"/>
          </p15:clr>
        </p15:guide>
        <p15:guide id="5" pos="2714" userDrawn="1">
          <p15:clr>
            <a:srgbClr val="FBAE40"/>
          </p15:clr>
        </p15:guide>
        <p15:guide id="6" pos="4967" userDrawn="1">
          <p15:clr>
            <a:srgbClr val="FBAE40"/>
          </p15:clr>
        </p15:guide>
        <p15:guide id="7" pos="5121"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 Business 1">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5733FDA0-FC64-4B40-ADB2-E400857B2771}"/>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5545448" y="608328"/>
            <a:ext cx="6646552" cy="5641344"/>
          </a:xfrm>
          <a:prstGeom prst="rect">
            <a:avLst/>
          </a:prstGeom>
        </p:spPr>
      </p:pic>
      <p:sp>
        <p:nvSpPr>
          <p:cNvPr id="2" name="Title"/>
          <p:cNvSpPr>
            <a:spLocks noGrp="1"/>
          </p:cNvSpPr>
          <p:nvPr>
            <p:ph type="ctrTitle" hasCustomPrompt="1"/>
          </p:nvPr>
        </p:nvSpPr>
        <p:spPr bwMode="gray">
          <a:xfrm>
            <a:off x="663575" y="2195273"/>
            <a:ext cx="4540988" cy="1578894"/>
          </a:xfrm>
        </p:spPr>
        <p:txBody>
          <a:bodyPr wrap="square" anchor="b">
            <a:spAutoFit/>
          </a:bodyPr>
          <a:lstStyle>
            <a:lvl1pPr algn="l">
              <a:defRPr sz="3800"/>
            </a:lvl1pPr>
          </a:lstStyle>
          <a:p>
            <a:r>
              <a:rPr lang="en-US" dirty="0"/>
              <a:t>Insightful presentation title (mx. 3 lines)</a:t>
            </a:r>
          </a:p>
        </p:txBody>
      </p:sp>
      <p:sp>
        <p:nvSpPr>
          <p:cNvPr id="3" name="Subtitle"/>
          <p:cNvSpPr>
            <a:spLocks noGrp="1"/>
          </p:cNvSpPr>
          <p:nvPr>
            <p:ph type="subTitle" idx="1" hasCustomPrompt="1"/>
          </p:nvPr>
        </p:nvSpPr>
        <p:spPr bwMode="gray">
          <a:xfrm>
            <a:off x="663575" y="4495492"/>
            <a:ext cx="4540988" cy="332399"/>
          </a:xfrm>
        </p:spPr>
        <p:txBody>
          <a:bodyPr wrap="square">
            <a:spAutoFit/>
          </a:bodyPr>
          <a:lstStyle>
            <a:lvl1pPr marL="0" indent="0" algn="l">
              <a:lnSpc>
                <a:spcPct val="90000"/>
              </a:lnSpc>
              <a:spcBef>
                <a:spcPts val="1200"/>
              </a:spcBef>
              <a:spcAft>
                <a:spcPts val="0"/>
              </a:spcAft>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Event City or Speaker Name</a:t>
            </a:r>
          </a:p>
        </p:txBody>
      </p:sp>
      <p:sp>
        <p:nvSpPr>
          <p:cNvPr id="11" name="Date"/>
          <p:cNvSpPr>
            <a:spLocks noGrp="1"/>
          </p:cNvSpPr>
          <p:nvPr>
            <p:ph type="body" sz="quarter" idx="13" hasCustomPrompt="1"/>
          </p:nvPr>
        </p:nvSpPr>
        <p:spPr bwMode="gray">
          <a:xfrm>
            <a:off x="663575" y="606729"/>
            <a:ext cx="4540988" cy="176972"/>
          </a:xfrm>
        </p:spPr>
        <p:txBody>
          <a:bodyPr wrap="square">
            <a:spAutoFit/>
          </a:bodyPr>
          <a:lstStyle>
            <a:lvl1pPr>
              <a:lnSpc>
                <a:spcPct val="100000"/>
              </a:lnSpc>
              <a:spcBef>
                <a:spcPts val="0"/>
              </a:spcBef>
              <a:spcAft>
                <a:spcPts val="0"/>
              </a:spcAft>
              <a:defRPr sz="1150">
                <a:solidFill>
                  <a:schemeClr val="tx1"/>
                </a:solidFill>
                <a:latin typeface="Arial Black" panose="020B0A04020102020204" pitchFamily="34" charset="0"/>
              </a:defRPr>
            </a:lvl1pPr>
          </a:lstStyle>
          <a:p>
            <a:pPr lvl="0"/>
            <a:r>
              <a:rPr lang="en-US" dirty="0"/>
              <a:t>Month DD, YYYY</a:t>
            </a:r>
          </a:p>
        </p:txBody>
      </p:sp>
      <p:sp>
        <p:nvSpPr>
          <p:cNvPr id="6" name="MIO_LOGOPLACEHOLDER#LowerLeftMediumWide" hidden="1"/>
          <p:cNvSpPr/>
          <p:nvPr/>
        </p:nvSpPr>
        <p:spPr>
          <a:xfrm>
            <a:off x="583916" y="5841607"/>
            <a:ext cx="584484" cy="632692"/>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latin typeface="Arial" panose="020B0604020202020204" pitchFamily="34" charset="0"/>
            </a:endParaRPr>
          </a:p>
        </p:txBody>
      </p:sp>
      <p:sp>
        <p:nvSpPr>
          <p:cNvPr id="5" name="Rectangle 4" hidden="1"/>
          <p:cNvSpPr/>
          <p:nvPr>
            <p:custDataLst>
              <p:tags r:id="rId1"/>
            </p:custDataLst>
          </p:nvPr>
        </p:nvSpPr>
        <p:spPr>
          <a:xfrm>
            <a:off x="426027" y="5744066"/>
            <a:ext cx="3241964" cy="93518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latin typeface="Arial" panose="020B0604020202020204" pitchFamily="34" charset="0"/>
            </a:endParaRPr>
          </a:p>
        </p:txBody>
      </p:sp>
      <p:sp>
        <p:nvSpPr>
          <p:cNvPr id="14" name="Rectangle 13" hidden="1"/>
          <p:cNvSpPr/>
          <p:nvPr>
            <p:custDataLst>
              <p:tags r:id="rId2"/>
            </p:custDataLst>
          </p:nvPr>
        </p:nvSpPr>
        <p:spPr>
          <a:xfrm>
            <a:off x="457200" y="415636"/>
            <a:ext cx="7658100" cy="52993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latin typeface="Arial" panose="020B0604020202020204" pitchFamily="34" charset="0"/>
            </a:endParaRPr>
          </a:p>
        </p:txBody>
      </p:sp>
      <p:cxnSp>
        <p:nvCxnSpPr>
          <p:cNvPr id="12" name="Straight Connector 11">
            <a:extLst>
              <a:ext uri="{FF2B5EF4-FFF2-40B4-BE49-F238E27FC236}">
                <a16:creationId xmlns:a16="http://schemas.microsoft.com/office/drawing/2014/main" id="{9E76347A-9952-49D9-82B1-1F4BA9A09D43}"/>
              </a:ext>
              <a:ext uri="{C183D7F6-B498-43B3-948B-1728B52AA6E4}">
                <adec:decorative xmlns:adec="http://schemas.microsoft.com/office/drawing/2017/decorative" val="1"/>
              </a:ext>
            </a:extLst>
          </p:cNvPr>
          <p:cNvCxnSpPr>
            <a:cxnSpLocks/>
          </p:cNvCxnSpPr>
          <p:nvPr userDrawn="1"/>
        </p:nvCxnSpPr>
        <p:spPr bwMode="gray">
          <a:xfrm>
            <a:off x="663575" y="3951962"/>
            <a:ext cx="4540988" cy="0"/>
          </a:xfrm>
          <a:prstGeom prst="line">
            <a:avLst/>
          </a:prstGeom>
          <a:ln w="50800" cap="rnd">
            <a:solidFill>
              <a:srgbClr val="E87722"/>
            </a:solidFill>
          </a:ln>
        </p:spPr>
        <p:style>
          <a:lnRef idx="1">
            <a:schemeClr val="accent1"/>
          </a:lnRef>
          <a:fillRef idx="0">
            <a:schemeClr val="accent1"/>
          </a:fillRef>
          <a:effectRef idx="0">
            <a:schemeClr val="accent1"/>
          </a:effectRef>
          <a:fontRef idx="minor">
            <a:schemeClr val="tx1"/>
          </a:fontRef>
        </p:style>
      </p:cxnSp>
      <p:pic>
        <p:nvPicPr>
          <p:cNvPr id="13" name="Graphic 12">
            <a:extLst>
              <a:ext uri="{FF2B5EF4-FFF2-40B4-BE49-F238E27FC236}">
                <a16:creationId xmlns:a16="http://schemas.microsoft.com/office/drawing/2014/main" id="{B0DDC81A-5FC1-4020-BA5E-29E7C7B0DB44}"/>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77811" y="5651673"/>
            <a:ext cx="2093979" cy="635252"/>
          </a:xfrm>
          <a:prstGeom prst="rect">
            <a:avLst/>
          </a:prstGeom>
        </p:spPr>
      </p:pic>
    </p:spTree>
    <p:extLst>
      <p:ext uri="{BB962C8B-B14F-4D97-AF65-F5344CB8AC3E}">
        <p14:creationId xmlns:p14="http://schemas.microsoft.com/office/powerpoint/2010/main" val="1309202734"/>
      </p:ext>
    </p:extLst>
  </p:cSld>
  <p:clrMapOvr>
    <a:masterClrMapping/>
  </p:clrMapOvr>
  <p:extLst>
    <p:ext uri="{DCECCB84-F9BA-43D5-87BE-67443E8EF086}">
      <p15:sldGuideLst xmlns:p15="http://schemas.microsoft.com/office/powerpoint/2012/main">
        <p15:guide id="1" pos="3280" userDrawn="1">
          <p15:clr>
            <a:srgbClr val="FFC000"/>
          </p15:clr>
        </p15:guide>
        <p15:guide id="2" pos="416" userDrawn="1">
          <p15:clr>
            <a:srgbClr val="FFC000"/>
          </p15:clr>
        </p15:guide>
        <p15:guide id="3" orient="horz" pos="376" userDrawn="1">
          <p15:clr>
            <a:srgbClr val="FFC000"/>
          </p15:clr>
        </p15:guide>
        <p15:guide id="4" orient="horz" pos="2376" userDrawn="1">
          <p15:clr>
            <a:srgbClr val="FFC000"/>
          </p15:clr>
        </p15:guide>
        <p15:guide id="5" orient="horz" pos="2832" userDrawn="1">
          <p15:clr>
            <a:srgbClr val="FFC00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4 Column">
    <p:spTree>
      <p:nvGrpSpPr>
        <p:cNvPr id="1" name=""/>
        <p:cNvGrpSpPr/>
        <p:nvPr/>
      </p:nvGrpSpPr>
      <p:grpSpPr>
        <a:xfrm>
          <a:off x="0" y="0"/>
          <a:ext cx="0" cy="0"/>
          <a:chOff x="0" y="0"/>
          <a:chExt cx="0" cy="0"/>
        </a:xfrm>
      </p:grpSpPr>
      <p:sp>
        <p:nvSpPr>
          <p:cNvPr id="34" name="Text 4"/>
          <p:cNvSpPr>
            <a:spLocks noGrp="1"/>
          </p:cNvSpPr>
          <p:nvPr>
            <p:ph type="body" sz="quarter" idx="22" hasCustomPrompt="1"/>
          </p:nvPr>
        </p:nvSpPr>
        <p:spPr bwMode="gray">
          <a:xfrm>
            <a:off x="9017508" y="2345351"/>
            <a:ext cx="2679192" cy="3657600"/>
          </a:xfrm>
          <a:solidFill>
            <a:schemeClr val="accent6"/>
          </a:solidFill>
        </p:spPr>
        <p:txBody>
          <a:bodyPr lIns="137160" tIns="91440" rIns="137160" bIns="91440" anchor="t"/>
          <a:lstStyle>
            <a:lvl1pPr marL="0" indent="0" algn="l">
              <a:lnSpc>
                <a:spcPct val="90000"/>
              </a:lnSpc>
              <a:spcBef>
                <a:spcPts val="0"/>
              </a:spcBef>
              <a:spcAft>
                <a:spcPts val="0"/>
              </a:spcAft>
              <a:buFont typeface="Arial" panose="020B0604020202020204" pitchFamily="34" charset="0"/>
              <a:buNone/>
              <a:defRPr sz="1400">
                <a:solidFill>
                  <a:schemeClr val="tx1"/>
                </a:solidFill>
              </a:defRPr>
            </a:lvl1pPr>
          </a:lstStyle>
          <a:p>
            <a:pPr lvl="0"/>
            <a:r>
              <a:rPr lang="en-US" dirty="0"/>
              <a:t>Text — add bullet if needed</a:t>
            </a:r>
          </a:p>
        </p:txBody>
      </p:sp>
      <p:sp>
        <p:nvSpPr>
          <p:cNvPr id="33" name="Text 3"/>
          <p:cNvSpPr>
            <a:spLocks noGrp="1"/>
          </p:cNvSpPr>
          <p:nvPr>
            <p:ph type="body" sz="quarter" idx="21" hasCustomPrompt="1"/>
          </p:nvPr>
        </p:nvSpPr>
        <p:spPr bwMode="gray">
          <a:xfrm>
            <a:off x="6176772" y="2345351"/>
            <a:ext cx="2679192" cy="3657600"/>
          </a:xfrm>
          <a:solidFill>
            <a:schemeClr val="accent6"/>
          </a:solidFill>
        </p:spPr>
        <p:txBody>
          <a:bodyPr lIns="137160" tIns="91440" rIns="137160" bIns="91440" anchor="t"/>
          <a:lstStyle>
            <a:lvl1pPr marL="0" indent="0" algn="l">
              <a:lnSpc>
                <a:spcPct val="90000"/>
              </a:lnSpc>
              <a:spcBef>
                <a:spcPts val="0"/>
              </a:spcBef>
              <a:spcAft>
                <a:spcPts val="0"/>
              </a:spcAft>
              <a:buFont typeface="Arial" panose="020B0604020202020204" pitchFamily="34" charset="0"/>
              <a:buNone/>
              <a:defRPr sz="1400">
                <a:solidFill>
                  <a:schemeClr val="tx1"/>
                </a:solidFill>
              </a:defRPr>
            </a:lvl1pPr>
          </a:lstStyle>
          <a:p>
            <a:pPr lvl="0"/>
            <a:r>
              <a:rPr lang="en-US" dirty="0"/>
              <a:t>Text — add bullet if needed</a:t>
            </a:r>
          </a:p>
        </p:txBody>
      </p:sp>
      <p:sp>
        <p:nvSpPr>
          <p:cNvPr id="32" name="Text 2"/>
          <p:cNvSpPr>
            <a:spLocks noGrp="1"/>
          </p:cNvSpPr>
          <p:nvPr>
            <p:ph type="body" sz="quarter" idx="20" hasCustomPrompt="1"/>
          </p:nvPr>
        </p:nvSpPr>
        <p:spPr bwMode="gray">
          <a:xfrm>
            <a:off x="3336036" y="2345351"/>
            <a:ext cx="2679192" cy="3657600"/>
          </a:xfrm>
          <a:solidFill>
            <a:schemeClr val="accent6"/>
          </a:solidFill>
        </p:spPr>
        <p:txBody>
          <a:bodyPr lIns="137160" tIns="91440" rIns="137160" bIns="91440" anchor="t"/>
          <a:lstStyle>
            <a:lvl1pPr marL="0" indent="0" algn="l">
              <a:lnSpc>
                <a:spcPct val="90000"/>
              </a:lnSpc>
              <a:spcBef>
                <a:spcPts val="0"/>
              </a:spcBef>
              <a:spcAft>
                <a:spcPts val="0"/>
              </a:spcAft>
              <a:buFont typeface="Arial" panose="020B0604020202020204" pitchFamily="34" charset="0"/>
              <a:buNone/>
              <a:defRPr sz="1400">
                <a:solidFill>
                  <a:schemeClr val="tx1"/>
                </a:solidFill>
              </a:defRPr>
            </a:lvl1pPr>
          </a:lstStyle>
          <a:p>
            <a:pPr lvl="0"/>
            <a:r>
              <a:rPr lang="en-US" dirty="0"/>
              <a:t>Text — add bullet if needed</a:t>
            </a:r>
          </a:p>
        </p:txBody>
      </p:sp>
      <p:sp>
        <p:nvSpPr>
          <p:cNvPr id="31" name="Text 1"/>
          <p:cNvSpPr>
            <a:spLocks noGrp="1"/>
          </p:cNvSpPr>
          <p:nvPr>
            <p:ph type="body" sz="quarter" idx="19" hasCustomPrompt="1"/>
          </p:nvPr>
        </p:nvSpPr>
        <p:spPr bwMode="gray">
          <a:xfrm>
            <a:off x="495300" y="2345351"/>
            <a:ext cx="2679192" cy="3657600"/>
          </a:xfrm>
          <a:solidFill>
            <a:schemeClr val="accent6"/>
          </a:solidFill>
        </p:spPr>
        <p:txBody>
          <a:bodyPr lIns="137160" tIns="91440" rIns="137160" bIns="91440" anchor="t"/>
          <a:lstStyle>
            <a:lvl1pPr marL="0" indent="0" algn="l">
              <a:lnSpc>
                <a:spcPct val="90000"/>
              </a:lnSpc>
              <a:spcBef>
                <a:spcPts val="0"/>
              </a:spcBef>
              <a:spcAft>
                <a:spcPts val="0"/>
              </a:spcAft>
              <a:buFont typeface="Arial" panose="020B0604020202020204" pitchFamily="34" charset="0"/>
              <a:buNone/>
              <a:defRPr sz="1400">
                <a:solidFill>
                  <a:schemeClr val="tx1"/>
                </a:solidFill>
              </a:defRPr>
            </a:lvl1pPr>
          </a:lstStyle>
          <a:p>
            <a:pPr lvl="0"/>
            <a:r>
              <a:rPr lang="en-US" dirty="0"/>
              <a:t>Text — add bullet if needed</a:t>
            </a:r>
          </a:p>
        </p:txBody>
      </p:sp>
      <p:sp>
        <p:nvSpPr>
          <p:cNvPr id="6" name="Subtitle"/>
          <p:cNvSpPr>
            <a:spLocks noGrp="1"/>
          </p:cNvSpPr>
          <p:nvPr>
            <p:ph type="body" sz="quarter" idx="13" hasCustomPrompt="1"/>
          </p:nvPr>
        </p:nvSpPr>
        <p:spPr bwMode="gray">
          <a:xfrm>
            <a:off x="495300" y="1143334"/>
            <a:ext cx="11201400" cy="304699"/>
          </a:xfrm>
        </p:spPr>
        <p:txBody>
          <a:bodyPr>
            <a:spAutoFit/>
          </a:bodyPr>
          <a:lstStyle>
            <a:lvl1pPr>
              <a:lnSpc>
                <a:spcPct val="90000"/>
              </a:lnSpc>
              <a:spcBef>
                <a:spcPts val="0"/>
              </a:spcBef>
              <a:spcAft>
                <a:spcPts val="0"/>
              </a:spcAft>
              <a:defRPr sz="2200">
                <a:solidFill>
                  <a:schemeClr val="tx1"/>
                </a:solidFill>
              </a:defRPr>
            </a:lvl1pPr>
          </a:lstStyle>
          <a:p>
            <a:pPr lvl="0"/>
            <a:r>
              <a:rPr lang="en-US" dirty="0"/>
              <a:t>Slide subtitle (optional); Arial 22pt regular, sentence case (1 line)</a:t>
            </a:r>
          </a:p>
        </p:txBody>
      </p:sp>
      <p:sp>
        <p:nvSpPr>
          <p:cNvPr id="2" name="Title"/>
          <p:cNvSpPr>
            <a:spLocks noGrp="1"/>
          </p:cNvSpPr>
          <p:nvPr>
            <p:ph type="title" hasCustomPrompt="1"/>
          </p:nvPr>
        </p:nvSpPr>
        <p:spPr bwMode="gray"/>
        <p:txBody>
          <a:bodyPr/>
          <a:lstStyle>
            <a:lvl1pPr>
              <a:defRPr/>
            </a:lvl1pPr>
          </a:lstStyle>
          <a:p>
            <a:r>
              <a:rPr lang="en-US" dirty="0"/>
              <a:t>Slide title; Arial 30pt bold, sentence case (1 line)</a:t>
            </a:r>
          </a:p>
        </p:txBody>
      </p:sp>
      <p:sp>
        <p:nvSpPr>
          <p:cNvPr id="15" name="Rectangle 14" hidden="1"/>
          <p:cNvSpPr/>
          <p:nvPr userDrawn="1">
            <p:custDataLst>
              <p:tags r:id="rId1"/>
            </p:custDataLst>
          </p:nvPr>
        </p:nvSpPr>
        <p:spPr>
          <a:xfrm>
            <a:off x="457200" y="1143000"/>
            <a:ext cx="11353800" cy="48499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err="1">
              <a:latin typeface="Arial" panose="020B0604020202020204" pitchFamily="34" charset="0"/>
            </a:endParaRPr>
          </a:p>
        </p:txBody>
      </p:sp>
      <p:sp>
        <p:nvSpPr>
          <p:cNvPr id="16" name="Rectangle 15" hidden="1"/>
          <p:cNvSpPr/>
          <p:nvPr userDrawn="1">
            <p:custDataLst>
              <p:tags r:id="rId2"/>
            </p:custDataLst>
          </p:nvPr>
        </p:nvSpPr>
        <p:spPr>
          <a:xfrm>
            <a:off x="304800" y="6084051"/>
            <a:ext cx="2214664" cy="61787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err="1">
              <a:latin typeface="Arial" panose="020B0604020202020204" pitchFamily="34" charset="0"/>
            </a:endParaRPr>
          </a:p>
        </p:txBody>
      </p:sp>
      <p:sp>
        <p:nvSpPr>
          <p:cNvPr id="17" name="Rectangle 16" hidden="1"/>
          <p:cNvSpPr/>
          <p:nvPr userDrawn="1">
            <p:custDataLst>
              <p:tags r:id="rId3"/>
            </p:custDataLst>
          </p:nvPr>
        </p:nvSpPr>
        <p:spPr>
          <a:xfrm>
            <a:off x="0" y="0"/>
            <a:ext cx="12191999" cy="41801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err="1">
              <a:latin typeface="Arial" panose="020B0604020202020204" pitchFamily="34" charset="0"/>
            </a:endParaRPr>
          </a:p>
        </p:txBody>
      </p:sp>
      <p:sp>
        <p:nvSpPr>
          <p:cNvPr id="18" name="Rectangle 17" hidden="1"/>
          <p:cNvSpPr/>
          <p:nvPr userDrawn="1">
            <p:custDataLst>
              <p:tags r:id="rId4"/>
            </p:custDataLst>
          </p:nvPr>
        </p:nvSpPr>
        <p:spPr>
          <a:xfrm>
            <a:off x="5229225" y="6392987"/>
            <a:ext cx="6648450" cy="5107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err="1">
              <a:latin typeface="Arial" panose="020B0604020202020204" pitchFamily="34" charset="0"/>
            </a:endParaRPr>
          </a:p>
        </p:txBody>
      </p:sp>
      <p:sp>
        <p:nvSpPr>
          <p:cNvPr id="3" name="Date Placeholder 2"/>
          <p:cNvSpPr>
            <a:spLocks noGrp="1"/>
          </p:cNvSpPr>
          <p:nvPr>
            <p:ph type="dt" sz="half" idx="23"/>
          </p:nvPr>
        </p:nvSpPr>
        <p:spPr bwMode="gray"/>
        <p:txBody>
          <a:bodyPr/>
          <a:lstStyle/>
          <a:p>
            <a:fld id="{8579887A-25C4-417A-A24E-3BF126A3FAC7}" type="datetime1">
              <a:rPr lang="en-US" smtClean="0"/>
              <a:t>10/8/21</a:t>
            </a:fld>
            <a:endParaRPr lang="en-US" dirty="0"/>
          </a:p>
        </p:txBody>
      </p:sp>
      <p:sp>
        <p:nvSpPr>
          <p:cNvPr id="5" name="Footer Placeholder 4"/>
          <p:cNvSpPr>
            <a:spLocks noGrp="1"/>
          </p:cNvSpPr>
          <p:nvPr>
            <p:ph type="ftr" sz="quarter" idx="24"/>
          </p:nvPr>
        </p:nvSpPr>
        <p:spPr bwMode="gray"/>
        <p:txBody>
          <a:bodyPr/>
          <a:lstStyle/>
          <a:p>
            <a:pPr algn="r"/>
            <a:r>
              <a:rPr lang="en-US"/>
              <a:t>© 2021 Optum, Inc. All rights reserved. Confidential property of Optum. Do not distribute or reproduce without express permission from Optum.</a:t>
            </a:r>
          </a:p>
        </p:txBody>
      </p:sp>
      <p:sp>
        <p:nvSpPr>
          <p:cNvPr id="10" name="Slide Number Placeholder 9"/>
          <p:cNvSpPr>
            <a:spLocks noGrp="1"/>
          </p:cNvSpPr>
          <p:nvPr>
            <p:ph type="sldNum" sz="quarter" idx="25"/>
          </p:nvPr>
        </p:nvSpPr>
        <p:spPr bwMode="gray"/>
        <p:txBody>
          <a:bodyPr/>
          <a:lstStyle/>
          <a:p>
            <a:fld id="{901F1369-4AEB-4520-96C0-9F78886180C1}" type="slidenum">
              <a:rPr lang="en-US" smtClean="0"/>
              <a:pPr/>
              <a:t>‹#›</a:t>
            </a:fld>
            <a:endParaRPr lang="en-US" dirty="0"/>
          </a:p>
        </p:txBody>
      </p:sp>
      <p:cxnSp>
        <p:nvCxnSpPr>
          <p:cNvPr id="19" name="Straight Connector 18">
            <a:extLst>
              <a:ext uri="{FF2B5EF4-FFF2-40B4-BE49-F238E27FC236}">
                <a16:creationId xmlns:a16="http://schemas.microsoft.com/office/drawing/2014/main" id="{196E83E5-4FAF-47C5-83F1-1D9D1F909C2C}"/>
              </a:ext>
              <a:ext uri="{C183D7F6-B498-43B3-948B-1728B52AA6E4}">
                <adec:decorative xmlns:adec="http://schemas.microsoft.com/office/drawing/2017/decorative" val="1"/>
              </a:ext>
            </a:extLst>
          </p:cNvPr>
          <p:cNvCxnSpPr>
            <a:cxnSpLocks/>
          </p:cNvCxnSpPr>
          <p:nvPr userDrawn="1"/>
        </p:nvCxnSpPr>
        <p:spPr bwMode="gray">
          <a:xfrm>
            <a:off x="495302" y="2189083"/>
            <a:ext cx="11204573" cy="0"/>
          </a:xfrm>
          <a:prstGeom prst="line">
            <a:avLst/>
          </a:prstGeom>
          <a:ln w="19050" cap="rnd">
            <a:gradFill>
              <a:gsLst>
                <a:gs pos="100000">
                  <a:srgbClr val="F2B411"/>
                </a:gs>
                <a:gs pos="17000">
                  <a:srgbClr val="D13F44"/>
                </a:gs>
              </a:gsLst>
              <a:lin ang="4200000" scaled="0"/>
            </a:gra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BA751149-35CC-41B7-BC64-77CEBD5AEB18}"/>
              </a:ext>
              <a:ext uri="{C183D7F6-B498-43B3-948B-1728B52AA6E4}">
                <adec:decorative xmlns:adec="http://schemas.microsoft.com/office/drawing/2017/decorative" val="1"/>
              </a:ext>
            </a:extLst>
          </p:cNvPr>
          <p:cNvSpPr/>
          <p:nvPr userDrawn="1"/>
        </p:nvSpPr>
        <p:spPr bwMode="gray">
          <a:xfrm>
            <a:off x="3177286" y="1914609"/>
            <a:ext cx="158750" cy="3867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800" b="0" i="0" u="none" baseline="0" dirty="0">
              <a:solidFill>
                <a:srgbClr val="FFFFFF"/>
              </a:solidFill>
              <a:latin typeface="Arial" panose="020B0604020202020204" pitchFamily="34" charset="0"/>
            </a:endParaRPr>
          </a:p>
        </p:txBody>
      </p:sp>
      <p:sp>
        <p:nvSpPr>
          <p:cNvPr id="24" name="Rectangle 23">
            <a:extLst>
              <a:ext uri="{FF2B5EF4-FFF2-40B4-BE49-F238E27FC236}">
                <a16:creationId xmlns:a16="http://schemas.microsoft.com/office/drawing/2014/main" id="{032C8778-0546-4E09-8E2E-C6B762C15263}"/>
              </a:ext>
              <a:ext uri="{C183D7F6-B498-43B3-948B-1728B52AA6E4}">
                <adec:decorative xmlns:adec="http://schemas.microsoft.com/office/drawing/2017/decorative" val="1"/>
              </a:ext>
            </a:extLst>
          </p:cNvPr>
          <p:cNvSpPr/>
          <p:nvPr userDrawn="1"/>
        </p:nvSpPr>
        <p:spPr bwMode="gray">
          <a:xfrm>
            <a:off x="6015228" y="1914609"/>
            <a:ext cx="158750" cy="3867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800" b="0" i="0" u="none" baseline="0" dirty="0">
              <a:solidFill>
                <a:srgbClr val="FFFFFF"/>
              </a:solidFill>
              <a:latin typeface="Arial" panose="020B0604020202020204" pitchFamily="34" charset="0"/>
            </a:endParaRPr>
          </a:p>
        </p:txBody>
      </p:sp>
      <p:sp>
        <p:nvSpPr>
          <p:cNvPr id="25" name="Rectangle 24">
            <a:extLst>
              <a:ext uri="{FF2B5EF4-FFF2-40B4-BE49-F238E27FC236}">
                <a16:creationId xmlns:a16="http://schemas.microsoft.com/office/drawing/2014/main" id="{D1FC0649-5F0A-4265-97B8-355D154D1AAE}"/>
              </a:ext>
              <a:ext uri="{C183D7F6-B498-43B3-948B-1728B52AA6E4}">
                <adec:decorative xmlns:adec="http://schemas.microsoft.com/office/drawing/2017/decorative" val="1"/>
              </a:ext>
            </a:extLst>
          </p:cNvPr>
          <p:cNvSpPr/>
          <p:nvPr userDrawn="1"/>
        </p:nvSpPr>
        <p:spPr bwMode="gray">
          <a:xfrm>
            <a:off x="8859794" y="1914609"/>
            <a:ext cx="158750" cy="3867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800" b="0" i="0" u="none" baseline="0" dirty="0">
              <a:solidFill>
                <a:srgbClr val="FFFFFF"/>
              </a:solidFill>
              <a:latin typeface="Arial" panose="020B0604020202020204" pitchFamily="34" charset="0"/>
            </a:endParaRPr>
          </a:p>
        </p:txBody>
      </p:sp>
      <p:sp>
        <p:nvSpPr>
          <p:cNvPr id="29" name="Header 4"/>
          <p:cNvSpPr>
            <a:spLocks noGrp="1"/>
          </p:cNvSpPr>
          <p:nvPr>
            <p:ph type="body" sz="quarter" idx="17" hasCustomPrompt="1"/>
          </p:nvPr>
        </p:nvSpPr>
        <p:spPr bwMode="gray">
          <a:xfrm>
            <a:off x="9017508" y="1676686"/>
            <a:ext cx="2679192" cy="443198"/>
          </a:xfrm>
          <a:noFill/>
        </p:spPr>
        <p:txBody>
          <a:bodyPr lIns="0" tIns="0" rIns="0" bIns="0" anchor="b" anchorCtr="0">
            <a:spAutoFit/>
          </a:bodyPr>
          <a:lstStyle>
            <a:lvl1pPr>
              <a:lnSpc>
                <a:spcPct val="90000"/>
              </a:lnSpc>
              <a:spcBef>
                <a:spcPts val="0"/>
              </a:spcBef>
              <a:spcAft>
                <a:spcPts val="0"/>
              </a:spcAft>
              <a:defRPr sz="1600" b="1">
                <a:solidFill>
                  <a:schemeClr val="tx1"/>
                </a:solidFill>
              </a:defRPr>
            </a:lvl1pPr>
          </a:lstStyle>
          <a:p>
            <a:pPr lvl="0"/>
            <a:r>
              <a:rPr lang="en-US" dirty="0"/>
              <a:t>Column header; Arial 16pt (max. 2 lines)</a:t>
            </a:r>
          </a:p>
        </p:txBody>
      </p:sp>
      <p:sp>
        <p:nvSpPr>
          <p:cNvPr id="28" name="Header 3"/>
          <p:cNvSpPr>
            <a:spLocks noGrp="1"/>
          </p:cNvSpPr>
          <p:nvPr>
            <p:ph type="body" sz="quarter" idx="16" hasCustomPrompt="1"/>
          </p:nvPr>
        </p:nvSpPr>
        <p:spPr bwMode="gray">
          <a:xfrm>
            <a:off x="6176772" y="1676686"/>
            <a:ext cx="2679192" cy="443198"/>
          </a:xfrm>
          <a:noFill/>
        </p:spPr>
        <p:txBody>
          <a:bodyPr lIns="0" tIns="0" rIns="0" bIns="0" anchor="b" anchorCtr="0">
            <a:spAutoFit/>
          </a:bodyPr>
          <a:lstStyle>
            <a:lvl1pPr>
              <a:lnSpc>
                <a:spcPct val="90000"/>
              </a:lnSpc>
              <a:spcBef>
                <a:spcPts val="0"/>
              </a:spcBef>
              <a:spcAft>
                <a:spcPts val="0"/>
              </a:spcAft>
              <a:defRPr sz="1600" b="1">
                <a:solidFill>
                  <a:schemeClr val="tx1"/>
                </a:solidFill>
              </a:defRPr>
            </a:lvl1pPr>
          </a:lstStyle>
          <a:p>
            <a:pPr lvl="0"/>
            <a:r>
              <a:rPr lang="en-US" dirty="0"/>
              <a:t>Column header; Arial 16pt (max. 2 lines)</a:t>
            </a:r>
          </a:p>
        </p:txBody>
      </p:sp>
      <p:sp>
        <p:nvSpPr>
          <p:cNvPr id="27" name="Header 2"/>
          <p:cNvSpPr>
            <a:spLocks noGrp="1"/>
          </p:cNvSpPr>
          <p:nvPr>
            <p:ph type="body" sz="quarter" idx="15" hasCustomPrompt="1"/>
          </p:nvPr>
        </p:nvSpPr>
        <p:spPr bwMode="gray">
          <a:xfrm>
            <a:off x="3336036" y="1676686"/>
            <a:ext cx="2679192" cy="443198"/>
          </a:xfrm>
          <a:noFill/>
        </p:spPr>
        <p:txBody>
          <a:bodyPr lIns="0" tIns="0" rIns="0" bIns="0" anchor="b" anchorCtr="0">
            <a:spAutoFit/>
          </a:bodyPr>
          <a:lstStyle>
            <a:lvl1pPr>
              <a:lnSpc>
                <a:spcPct val="90000"/>
              </a:lnSpc>
              <a:spcBef>
                <a:spcPts val="0"/>
              </a:spcBef>
              <a:spcAft>
                <a:spcPts val="0"/>
              </a:spcAft>
              <a:defRPr sz="1600" b="1">
                <a:solidFill>
                  <a:schemeClr val="tx1"/>
                </a:solidFill>
              </a:defRPr>
            </a:lvl1pPr>
          </a:lstStyle>
          <a:p>
            <a:pPr lvl="0"/>
            <a:r>
              <a:rPr lang="en-US" dirty="0"/>
              <a:t>Column header; Arial 16pt (max. 2 lines)</a:t>
            </a:r>
          </a:p>
        </p:txBody>
      </p:sp>
      <p:sp>
        <p:nvSpPr>
          <p:cNvPr id="8" name="Header 1"/>
          <p:cNvSpPr>
            <a:spLocks noGrp="1"/>
          </p:cNvSpPr>
          <p:nvPr>
            <p:ph type="body" sz="quarter" idx="14" hasCustomPrompt="1"/>
          </p:nvPr>
        </p:nvSpPr>
        <p:spPr bwMode="gray">
          <a:xfrm>
            <a:off x="495300" y="1676686"/>
            <a:ext cx="2679192" cy="443198"/>
          </a:xfrm>
          <a:noFill/>
        </p:spPr>
        <p:txBody>
          <a:bodyPr lIns="0" tIns="0" rIns="0" bIns="0" anchor="b" anchorCtr="0">
            <a:spAutoFit/>
          </a:bodyPr>
          <a:lstStyle>
            <a:lvl1pPr algn="l">
              <a:lnSpc>
                <a:spcPct val="90000"/>
              </a:lnSpc>
              <a:spcBef>
                <a:spcPts val="0"/>
              </a:spcBef>
              <a:spcAft>
                <a:spcPts val="0"/>
              </a:spcAft>
              <a:defRPr sz="1600" b="1">
                <a:solidFill>
                  <a:schemeClr val="tx1"/>
                </a:solidFill>
              </a:defRPr>
            </a:lvl1pPr>
          </a:lstStyle>
          <a:p>
            <a:pPr lvl="0"/>
            <a:r>
              <a:rPr lang="en-US" dirty="0"/>
              <a:t>Column header; Arial 16pt (max. 2 lines)</a:t>
            </a:r>
          </a:p>
        </p:txBody>
      </p:sp>
    </p:spTree>
    <p:extLst>
      <p:ext uri="{BB962C8B-B14F-4D97-AF65-F5344CB8AC3E}">
        <p14:creationId xmlns:p14="http://schemas.microsoft.com/office/powerpoint/2010/main" val="805682666"/>
      </p:ext>
    </p:extLst>
  </p:cSld>
  <p:clrMapOvr>
    <a:masterClrMapping/>
  </p:clrMapOvr>
  <p:extLst>
    <p:ext uri="{DCECCB84-F9BA-43D5-87BE-67443E8EF086}">
      <p15:sldGuideLst xmlns:p15="http://schemas.microsoft.com/office/powerpoint/2012/main">
        <p15:guide id="1" orient="horz" pos="664" userDrawn="1">
          <p15:clr>
            <a:srgbClr val="FFC000"/>
          </p15:clr>
        </p15:guide>
        <p15:guide id="2" orient="horz" pos="3792" userDrawn="1">
          <p15:clr>
            <a:srgbClr val="C35EA4"/>
          </p15:clr>
        </p15:guide>
        <p15:guide id="3" orient="horz" pos="720" userDrawn="1">
          <p15:clr>
            <a:srgbClr val="FFC000"/>
          </p15:clr>
        </p15:guide>
        <p15:guide id="4" pos="2005" userDrawn="1">
          <p15:clr>
            <a:srgbClr val="FBAE40"/>
          </p15:clr>
        </p15:guide>
        <p15:guide id="5" pos="2096" userDrawn="1">
          <p15:clr>
            <a:srgbClr val="FBAE40"/>
          </p15:clr>
        </p15:guide>
        <p15:guide id="6" pos="3789" userDrawn="1">
          <p15:clr>
            <a:srgbClr val="FBAE40"/>
          </p15:clr>
        </p15:guide>
        <p15:guide id="7" pos="3884" userDrawn="1">
          <p15:clr>
            <a:srgbClr val="FBAE40"/>
          </p15:clr>
        </p15:guide>
        <p15:guide id="8" pos="5586" userDrawn="1">
          <p15:clr>
            <a:srgbClr val="FBAE40"/>
          </p15:clr>
        </p15:guide>
        <p15:guide id="9" pos="5673"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5 Column">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43D20502-22DA-426A-A517-D5D10EAC05EA}"/>
              </a:ext>
              <a:ext uri="{C183D7F6-B498-43B3-948B-1728B52AA6E4}">
                <adec:decorative xmlns:adec="http://schemas.microsoft.com/office/drawing/2017/decorative" val="1"/>
              </a:ext>
            </a:extLst>
          </p:cNvPr>
          <p:cNvCxnSpPr>
            <a:cxnSpLocks/>
          </p:cNvCxnSpPr>
          <p:nvPr userDrawn="1"/>
        </p:nvCxnSpPr>
        <p:spPr bwMode="gray">
          <a:xfrm>
            <a:off x="495302" y="2189083"/>
            <a:ext cx="11204573" cy="0"/>
          </a:xfrm>
          <a:prstGeom prst="line">
            <a:avLst/>
          </a:prstGeom>
          <a:ln w="19050" cap="rnd">
            <a:gradFill>
              <a:gsLst>
                <a:gs pos="100000">
                  <a:srgbClr val="F2B411"/>
                </a:gs>
                <a:gs pos="17000">
                  <a:srgbClr val="D13F44"/>
                </a:gs>
              </a:gsLst>
              <a:lin ang="4200000" scaled="0"/>
            </a:gra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73BA6ED6-834E-476C-A749-42D3FF510D19}"/>
              </a:ext>
              <a:ext uri="{C183D7F6-B498-43B3-948B-1728B52AA6E4}">
                <adec:decorative xmlns:adec="http://schemas.microsoft.com/office/drawing/2017/decorative" val="1"/>
              </a:ext>
            </a:extLst>
          </p:cNvPr>
          <p:cNvSpPr/>
          <p:nvPr userDrawn="1"/>
        </p:nvSpPr>
        <p:spPr bwMode="gray">
          <a:xfrm>
            <a:off x="9422130" y="1914609"/>
            <a:ext cx="171450" cy="3867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800" b="0" i="0" u="none" baseline="0" dirty="0">
              <a:solidFill>
                <a:srgbClr val="FFFFFF"/>
              </a:solidFill>
              <a:latin typeface="Arial" panose="020B0604020202020204" pitchFamily="34" charset="0"/>
            </a:endParaRPr>
          </a:p>
        </p:txBody>
      </p:sp>
      <p:sp>
        <p:nvSpPr>
          <p:cNvPr id="39" name="Rectangle 38">
            <a:extLst>
              <a:ext uri="{FF2B5EF4-FFF2-40B4-BE49-F238E27FC236}">
                <a16:creationId xmlns:a16="http://schemas.microsoft.com/office/drawing/2014/main" id="{347AD433-07B5-4AF4-BC4E-0DA2088BD087}"/>
              </a:ext>
              <a:ext uri="{C183D7F6-B498-43B3-948B-1728B52AA6E4}">
                <adec:decorative xmlns:adec="http://schemas.microsoft.com/office/drawing/2017/decorative" val="1"/>
              </a:ext>
            </a:extLst>
          </p:cNvPr>
          <p:cNvSpPr/>
          <p:nvPr userDrawn="1"/>
        </p:nvSpPr>
        <p:spPr bwMode="gray">
          <a:xfrm>
            <a:off x="7157085" y="1914609"/>
            <a:ext cx="158750" cy="3867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800" b="0" i="0" u="none" baseline="0" dirty="0">
              <a:solidFill>
                <a:srgbClr val="FFFFFF"/>
              </a:solidFill>
              <a:latin typeface="Arial" panose="020B0604020202020204" pitchFamily="34" charset="0"/>
            </a:endParaRPr>
          </a:p>
        </p:txBody>
      </p:sp>
      <p:sp>
        <p:nvSpPr>
          <p:cNvPr id="40" name="Rectangle 39">
            <a:extLst>
              <a:ext uri="{FF2B5EF4-FFF2-40B4-BE49-F238E27FC236}">
                <a16:creationId xmlns:a16="http://schemas.microsoft.com/office/drawing/2014/main" id="{AE4D6E18-B7C4-403E-BC28-1C9798F223E1}"/>
              </a:ext>
              <a:ext uri="{C183D7F6-B498-43B3-948B-1728B52AA6E4}">
                <adec:decorative xmlns:adec="http://schemas.microsoft.com/office/drawing/2017/decorative" val="1"/>
              </a:ext>
            </a:extLst>
          </p:cNvPr>
          <p:cNvSpPr/>
          <p:nvPr userDrawn="1"/>
        </p:nvSpPr>
        <p:spPr bwMode="gray">
          <a:xfrm>
            <a:off x="4876165" y="1914609"/>
            <a:ext cx="171450" cy="3867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800" b="0" i="0" u="none" baseline="0" dirty="0">
              <a:solidFill>
                <a:srgbClr val="FFFFFF"/>
              </a:solidFill>
              <a:latin typeface="Arial" panose="020B0604020202020204" pitchFamily="34" charset="0"/>
            </a:endParaRPr>
          </a:p>
        </p:txBody>
      </p:sp>
      <p:sp>
        <p:nvSpPr>
          <p:cNvPr id="41" name="Rectangle 40">
            <a:extLst>
              <a:ext uri="{FF2B5EF4-FFF2-40B4-BE49-F238E27FC236}">
                <a16:creationId xmlns:a16="http://schemas.microsoft.com/office/drawing/2014/main" id="{F4F9C306-1E2A-483E-8BED-2D3B02CACCB7}"/>
              </a:ext>
              <a:ext uri="{C183D7F6-B498-43B3-948B-1728B52AA6E4}">
                <adec:decorative xmlns:adec="http://schemas.microsoft.com/office/drawing/2017/decorative" val="1"/>
              </a:ext>
            </a:extLst>
          </p:cNvPr>
          <p:cNvSpPr/>
          <p:nvPr userDrawn="1"/>
        </p:nvSpPr>
        <p:spPr bwMode="gray">
          <a:xfrm>
            <a:off x="2607945" y="1914609"/>
            <a:ext cx="158750" cy="3867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800" b="0" i="0" u="none" baseline="0" dirty="0">
              <a:solidFill>
                <a:srgbClr val="FFFFFF"/>
              </a:solidFill>
              <a:latin typeface="Arial" panose="020B0604020202020204" pitchFamily="34" charset="0"/>
            </a:endParaRPr>
          </a:p>
        </p:txBody>
      </p:sp>
      <p:sp>
        <p:nvSpPr>
          <p:cNvPr id="35" name="Text 5"/>
          <p:cNvSpPr>
            <a:spLocks noGrp="1"/>
          </p:cNvSpPr>
          <p:nvPr>
            <p:ph type="body" sz="quarter" idx="23" hasCustomPrompt="1"/>
          </p:nvPr>
        </p:nvSpPr>
        <p:spPr bwMode="gray">
          <a:xfrm>
            <a:off x="9593580" y="2345351"/>
            <a:ext cx="2103120" cy="3657600"/>
          </a:xfrm>
          <a:solidFill>
            <a:schemeClr val="accent6"/>
          </a:solidFill>
        </p:spPr>
        <p:txBody>
          <a:bodyPr lIns="137160" tIns="91440" rIns="137160" bIns="91440" anchor="t"/>
          <a:lstStyle>
            <a:lvl1pPr marL="0" indent="0" algn="l">
              <a:lnSpc>
                <a:spcPct val="90000"/>
              </a:lnSpc>
              <a:spcBef>
                <a:spcPts val="0"/>
              </a:spcBef>
              <a:spcAft>
                <a:spcPts val="0"/>
              </a:spcAft>
              <a:buFont typeface="Arial" panose="020B0604020202020204" pitchFamily="34" charset="0"/>
              <a:buNone/>
              <a:defRPr sz="1400">
                <a:solidFill>
                  <a:schemeClr val="tx1"/>
                </a:solidFill>
              </a:defRPr>
            </a:lvl1pPr>
          </a:lstStyle>
          <a:p>
            <a:pPr lvl="0"/>
            <a:r>
              <a:rPr lang="en-US" dirty="0"/>
              <a:t>Text — add bullet if needed</a:t>
            </a:r>
          </a:p>
        </p:txBody>
      </p:sp>
      <p:sp>
        <p:nvSpPr>
          <p:cNvPr id="30" name="Header 5"/>
          <p:cNvSpPr>
            <a:spLocks noGrp="1"/>
          </p:cNvSpPr>
          <p:nvPr>
            <p:ph type="body" sz="quarter" idx="18" hasCustomPrompt="1"/>
          </p:nvPr>
        </p:nvSpPr>
        <p:spPr bwMode="gray">
          <a:xfrm>
            <a:off x="9593580" y="1676686"/>
            <a:ext cx="2103120" cy="443198"/>
          </a:xfrm>
          <a:noFill/>
        </p:spPr>
        <p:txBody>
          <a:bodyPr lIns="0" tIns="0" rIns="0" bIns="0" anchor="b" anchorCtr="0">
            <a:spAutoFit/>
          </a:bodyPr>
          <a:lstStyle>
            <a:lvl1pPr>
              <a:lnSpc>
                <a:spcPct val="90000"/>
              </a:lnSpc>
              <a:spcBef>
                <a:spcPts val="0"/>
              </a:spcBef>
              <a:spcAft>
                <a:spcPts val="0"/>
              </a:spcAft>
              <a:defRPr sz="1600" b="1">
                <a:solidFill>
                  <a:schemeClr val="tx1"/>
                </a:solidFill>
              </a:defRPr>
            </a:lvl1pPr>
          </a:lstStyle>
          <a:p>
            <a:pPr lvl="0"/>
            <a:r>
              <a:rPr lang="en-US" dirty="0"/>
              <a:t>Column header; Arial 16pt (max. 2 lines)</a:t>
            </a:r>
          </a:p>
        </p:txBody>
      </p:sp>
      <p:sp>
        <p:nvSpPr>
          <p:cNvPr id="34" name="Text 4"/>
          <p:cNvSpPr>
            <a:spLocks noGrp="1"/>
          </p:cNvSpPr>
          <p:nvPr>
            <p:ph type="body" sz="quarter" idx="22" hasCustomPrompt="1"/>
          </p:nvPr>
        </p:nvSpPr>
        <p:spPr bwMode="gray">
          <a:xfrm>
            <a:off x="7319010" y="2345351"/>
            <a:ext cx="2103120" cy="3657600"/>
          </a:xfrm>
          <a:solidFill>
            <a:schemeClr val="accent6"/>
          </a:solidFill>
        </p:spPr>
        <p:txBody>
          <a:bodyPr lIns="137160" tIns="91440" rIns="137160" bIns="91440" anchor="t"/>
          <a:lstStyle>
            <a:lvl1pPr marL="0" indent="0" algn="l">
              <a:lnSpc>
                <a:spcPct val="90000"/>
              </a:lnSpc>
              <a:spcBef>
                <a:spcPts val="0"/>
              </a:spcBef>
              <a:spcAft>
                <a:spcPts val="0"/>
              </a:spcAft>
              <a:buFont typeface="Arial" panose="020B0604020202020204" pitchFamily="34" charset="0"/>
              <a:buNone/>
              <a:defRPr sz="1400">
                <a:solidFill>
                  <a:schemeClr val="tx1"/>
                </a:solidFill>
              </a:defRPr>
            </a:lvl1pPr>
          </a:lstStyle>
          <a:p>
            <a:pPr lvl="0"/>
            <a:r>
              <a:rPr lang="en-US" dirty="0"/>
              <a:t>Text — add bullet if needed</a:t>
            </a:r>
          </a:p>
        </p:txBody>
      </p:sp>
      <p:sp>
        <p:nvSpPr>
          <p:cNvPr id="29" name="Header 4"/>
          <p:cNvSpPr>
            <a:spLocks noGrp="1"/>
          </p:cNvSpPr>
          <p:nvPr>
            <p:ph type="body" sz="quarter" idx="17" hasCustomPrompt="1"/>
          </p:nvPr>
        </p:nvSpPr>
        <p:spPr bwMode="gray">
          <a:xfrm>
            <a:off x="7319010" y="1676686"/>
            <a:ext cx="2103120" cy="443198"/>
          </a:xfrm>
          <a:noFill/>
        </p:spPr>
        <p:txBody>
          <a:bodyPr lIns="0" tIns="0" rIns="0" bIns="0" anchor="b" anchorCtr="0">
            <a:spAutoFit/>
          </a:bodyPr>
          <a:lstStyle>
            <a:lvl1pPr>
              <a:lnSpc>
                <a:spcPct val="90000"/>
              </a:lnSpc>
              <a:spcBef>
                <a:spcPts val="0"/>
              </a:spcBef>
              <a:spcAft>
                <a:spcPts val="0"/>
              </a:spcAft>
              <a:defRPr sz="1600" b="1">
                <a:solidFill>
                  <a:schemeClr val="tx1"/>
                </a:solidFill>
              </a:defRPr>
            </a:lvl1pPr>
          </a:lstStyle>
          <a:p>
            <a:pPr lvl="0"/>
            <a:r>
              <a:rPr lang="en-US" dirty="0"/>
              <a:t>Column header; Arial 16pt (max. 2 lines)</a:t>
            </a:r>
          </a:p>
        </p:txBody>
      </p:sp>
      <p:sp>
        <p:nvSpPr>
          <p:cNvPr id="33" name="Text 3"/>
          <p:cNvSpPr>
            <a:spLocks noGrp="1"/>
          </p:cNvSpPr>
          <p:nvPr>
            <p:ph type="body" sz="quarter" idx="21" hasCustomPrompt="1"/>
          </p:nvPr>
        </p:nvSpPr>
        <p:spPr bwMode="gray">
          <a:xfrm>
            <a:off x="5044440" y="2345351"/>
            <a:ext cx="2103120" cy="3657600"/>
          </a:xfrm>
          <a:solidFill>
            <a:schemeClr val="accent6"/>
          </a:solidFill>
        </p:spPr>
        <p:txBody>
          <a:bodyPr lIns="137160" tIns="91440" rIns="137160" bIns="91440" anchor="t"/>
          <a:lstStyle>
            <a:lvl1pPr marL="0" indent="0" algn="l">
              <a:lnSpc>
                <a:spcPct val="90000"/>
              </a:lnSpc>
              <a:spcBef>
                <a:spcPts val="0"/>
              </a:spcBef>
              <a:spcAft>
                <a:spcPts val="0"/>
              </a:spcAft>
              <a:buFont typeface="Arial" panose="020B0604020202020204" pitchFamily="34" charset="0"/>
              <a:buNone/>
              <a:defRPr sz="1400">
                <a:solidFill>
                  <a:schemeClr val="tx1"/>
                </a:solidFill>
              </a:defRPr>
            </a:lvl1pPr>
          </a:lstStyle>
          <a:p>
            <a:pPr lvl="0"/>
            <a:r>
              <a:rPr lang="en-US" dirty="0"/>
              <a:t>Text — add bullet if needed</a:t>
            </a:r>
          </a:p>
        </p:txBody>
      </p:sp>
      <p:sp>
        <p:nvSpPr>
          <p:cNvPr id="28" name="Header 3"/>
          <p:cNvSpPr>
            <a:spLocks noGrp="1"/>
          </p:cNvSpPr>
          <p:nvPr>
            <p:ph type="body" sz="quarter" idx="16" hasCustomPrompt="1"/>
          </p:nvPr>
        </p:nvSpPr>
        <p:spPr bwMode="gray">
          <a:xfrm>
            <a:off x="5044440" y="1676686"/>
            <a:ext cx="2103120" cy="443198"/>
          </a:xfrm>
          <a:noFill/>
        </p:spPr>
        <p:txBody>
          <a:bodyPr lIns="0" tIns="0" rIns="0" bIns="0" anchor="b" anchorCtr="0">
            <a:spAutoFit/>
          </a:bodyPr>
          <a:lstStyle>
            <a:lvl1pPr>
              <a:lnSpc>
                <a:spcPct val="90000"/>
              </a:lnSpc>
              <a:spcBef>
                <a:spcPts val="0"/>
              </a:spcBef>
              <a:spcAft>
                <a:spcPts val="0"/>
              </a:spcAft>
              <a:defRPr sz="1600" b="1">
                <a:solidFill>
                  <a:schemeClr val="tx1"/>
                </a:solidFill>
              </a:defRPr>
            </a:lvl1pPr>
          </a:lstStyle>
          <a:p>
            <a:pPr lvl="0"/>
            <a:r>
              <a:rPr lang="en-US" dirty="0"/>
              <a:t>Column header; Arial 16pt (max. 2 lines)</a:t>
            </a:r>
          </a:p>
        </p:txBody>
      </p:sp>
      <p:sp>
        <p:nvSpPr>
          <p:cNvPr id="32" name="Text 2"/>
          <p:cNvSpPr>
            <a:spLocks noGrp="1"/>
          </p:cNvSpPr>
          <p:nvPr>
            <p:ph type="body" sz="quarter" idx="20" hasCustomPrompt="1"/>
          </p:nvPr>
        </p:nvSpPr>
        <p:spPr bwMode="gray">
          <a:xfrm>
            <a:off x="2769870" y="2345351"/>
            <a:ext cx="2103120" cy="3657600"/>
          </a:xfrm>
          <a:solidFill>
            <a:schemeClr val="accent6"/>
          </a:solidFill>
        </p:spPr>
        <p:txBody>
          <a:bodyPr lIns="137160" tIns="91440" rIns="137160" bIns="91440" anchor="t"/>
          <a:lstStyle>
            <a:lvl1pPr marL="0" indent="0" algn="l">
              <a:lnSpc>
                <a:spcPct val="90000"/>
              </a:lnSpc>
              <a:spcBef>
                <a:spcPts val="0"/>
              </a:spcBef>
              <a:spcAft>
                <a:spcPts val="0"/>
              </a:spcAft>
              <a:buFont typeface="Arial" panose="020B0604020202020204" pitchFamily="34" charset="0"/>
              <a:buNone/>
              <a:defRPr sz="1400">
                <a:solidFill>
                  <a:schemeClr val="tx1"/>
                </a:solidFill>
              </a:defRPr>
            </a:lvl1pPr>
          </a:lstStyle>
          <a:p>
            <a:pPr lvl="0"/>
            <a:r>
              <a:rPr lang="en-US" dirty="0"/>
              <a:t>Text — add bullet if needed</a:t>
            </a:r>
          </a:p>
        </p:txBody>
      </p:sp>
      <p:sp>
        <p:nvSpPr>
          <p:cNvPr id="27" name="Header 2"/>
          <p:cNvSpPr>
            <a:spLocks noGrp="1"/>
          </p:cNvSpPr>
          <p:nvPr>
            <p:ph type="body" sz="quarter" idx="15" hasCustomPrompt="1"/>
          </p:nvPr>
        </p:nvSpPr>
        <p:spPr bwMode="gray">
          <a:xfrm>
            <a:off x="2769870" y="1676686"/>
            <a:ext cx="2103120" cy="443198"/>
          </a:xfrm>
          <a:noFill/>
        </p:spPr>
        <p:txBody>
          <a:bodyPr lIns="0" tIns="0" rIns="0" bIns="0" anchor="b" anchorCtr="0">
            <a:spAutoFit/>
          </a:bodyPr>
          <a:lstStyle>
            <a:lvl1pPr>
              <a:lnSpc>
                <a:spcPct val="90000"/>
              </a:lnSpc>
              <a:spcBef>
                <a:spcPts val="0"/>
              </a:spcBef>
              <a:spcAft>
                <a:spcPts val="0"/>
              </a:spcAft>
              <a:defRPr sz="1600" b="1">
                <a:solidFill>
                  <a:schemeClr val="tx1"/>
                </a:solidFill>
              </a:defRPr>
            </a:lvl1pPr>
          </a:lstStyle>
          <a:p>
            <a:pPr lvl="0"/>
            <a:r>
              <a:rPr lang="en-US" dirty="0"/>
              <a:t>Column header; Arial 16pt (max. 2 lines)</a:t>
            </a:r>
          </a:p>
        </p:txBody>
      </p:sp>
      <p:sp>
        <p:nvSpPr>
          <p:cNvPr id="31" name="Text 1"/>
          <p:cNvSpPr>
            <a:spLocks noGrp="1"/>
          </p:cNvSpPr>
          <p:nvPr>
            <p:ph type="body" sz="quarter" idx="19" hasCustomPrompt="1"/>
          </p:nvPr>
        </p:nvSpPr>
        <p:spPr bwMode="gray">
          <a:xfrm>
            <a:off x="495300" y="2345351"/>
            <a:ext cx="2103120" cy="3657600"/>
          </a:xfrm>
          <a:solidFill>
            <a:schemeClr val="accent6"/>
          </a:solidFill>
        </p:spPr>
        <p:txBody>
          <a:bodyPr lIns="137160" tIns="91440" rIns="137160" bIns="91440" anchor="t"/>
          <a:lstStyle>
            <a:lvl1pPr marL="0" indent="0" algn="l">
              <a:lnSpc>
                <a:spcPct val="90000"/>
              </a:lnSpc>
              <a:spcBef>
                <a:spcPts val="0"/>
              </a:spcBef>
              <a:spcAft>
                <a:spcPts val="0"/>
              </a:spcAft>
              <a:buFont typeface="Arial" panose="020B0604020202020204" pitchFamily="34" charset="0"/>
              <a:buNone/>
              <a:defRPr sz="1400">
                <a:solidFill>
                  <a:schemeClr val="tx1"/>
                </a:solidFill>
              </a:defRPr>
            </a:lvl1pPr>
          </a:lstStyle>
          <a:p>
            <a:pPr lvl="0"/>
            <a:r>
              <a:rPr lang="en-US" dirty="0"/>
              <a:t>Text — add bullet if needed</a:t>
            </a:r>
          </a:p>
        </p:txBody>
      </p:sp>
      <p:sp>
        <p:nvSpPr>
          <p:cNvPr id="8" name="Header 1"/>
          <p:cNvSpPr>
            <a:spLocks noGrp="1"/>
          </p:cNvSpPr>
          <p:nvPr>
            <p:ph type="body" sz="quarter" idx="14" hasCustomPrompt="1"/>
          </p:nvPr>
        </p:nvSpPr>
        <p:spPr bwMode="gray">
          <a:xfrm>
            <a:off x="495300" y="1676686"/>
            <a:ext cx="2103120" cy="443198"/>
          </a:xfrm>
          <a:noFill/>
        </p:spPr>
        <p:txBody>
          <a:bodyPr lIns="0" tIns="0" rIns="0" bIns="0" anchor="b" anchorCtr="0">
            <a:spAutoFit/>
          </a:bodyPr>
          <a:lstStyle>
            <a:lvl1pPr algn="l">
              <a:lnSpc>
                <a:spcPct val="90000"/>
              </a:lnSpc>
              <a:spcBef>
                <a:spcPts val="0"/>
              </a:spcBef>
              <a:spcAft>
                <a:spcPts val="0"/>
              </a:spcAft>
              <a:defRPr sz="1600" b="1">
                <a:solidFill>
                  <a:schemeClr val="tx1"/>
                </a:solidFill>
              </a:defRPr>
            </a:lvl1pPr>
          </a:lstStyle>
          <a:p>
            <a:pPr lvl="0"/>
            <a:r>
              <a:rPr lang="en-US" dirty="0"/>
              <a:t>Column header; Arial 16pt (max. 2 lines)</a:t>
            </a:r>
          </a:p>
        </p:txBody>
      </p:sp>
      <p:sp>
        <p:nvSpPr>
          <p:cNvPr id="6" name="Subtitle"/>
          <p:cNvSpPr>
            <a:spLocks noGrp="1"/>
          </p:cNvSpPr>
          <p:nvPr>
            <p:ph type="body" sz="quarter" idx="13" hasCustomPrompt="1"/>
          </p:nvPr>
        </p:nvSpPr>
        <p:spPr bwMode="gray">
          <a:xfrm>
            <a:off x="495300" y="1143334"/>
            <a:ext cx="11201400" cy="304699"/>
          </a:xfrm>
        </p:spPr>
        <p:txBody>
          <a:bodyPr>
            <a:spAutoFit/>
          </a:bodyPr>
          <a:lstStyle>
            <a:lvl1pPr>
              <a:lnSpc>
                <a:spcPct val="90000"/>
              </a:lnSpc>
              <a:spcBef>
                <a:spcPts val="0"/>
              </a:spcBef>
              <a:spcAft>
                <a:spcPts val="0"/>
              </a:spcAft>
              <a:defRPr sz="2200">
                <a:solidFill>
                  <a:schemeClr val="tx1"/>
                </a:solidFill>
              </a:defRPr>
            </a:lvl1pPr>
          </a:lstStyle>
          <a:p>
            <a:pPr lvl="0"/>
            <a:r>
              <a:rPr lang="en-US" dirty="0"/>
              <a:t>Slide subtitle (optional); Arial 22pt regular, sentence case (1 line)</a:t>
            </a:r>
          </a:p>
        </p:txBody>
      </p:sp>
      <p:sp>
        <p:nvSpPr>
          <p:cNvPr id="2" name="Title"/>
          <p:cNvSpPr>
            <a:spLocks noGrp="1"/>
          </p:cNvSpPr>
          <p:nvPr>
            <p:ph type="title" hasCustomPrompt="1"/>
          </p:nvPr>
        </p:nvSpPr>
        <p:spPr bwMode="gray">
          <a:xfrm>
            <a:off x="495300" y="639689"/>
            <a:ext cx="11201400" cy="415498"/>
          </a:xfrm>
        </p:spPr>
        <p:txBody>
          <a:bodyPr/>
          <a:lstStyle>
            <a:lvl1pPr>
              <a:defRPr>
                <a:solidFill>
                  <a:schemeClr val="tx1"/>
                </a:solidFill>
              </a:defRPr>
            </a:lvl1pPr>
          </a:lstStyle>
          <a:p>
            <a:r>
              <a:rPr lang="en-US" dirty="0"/>
              <a:t>Slide title; Arial 30pt bold, sentence case (1 line)</a:t>
            </a:r>
          </a:p>
        </p:txBody>
      </p:sp>
      <p:sp>
        <p:nvSpPr>
          <p:cNvPr id="17" name="Rectangle 16" hidden="1"/>
          <p:cNvSpPr/>
          <p:nvPr userDrawn="1">
            <p:custDataLst>
              <p:tags r:id="rId1"/>
            </p:custDataLst>
          </p:nvPr>
        </p:nvSpPr>
        <p:spPr>
          <a:xfrm>
            <a:off x="457200" y="1143000"/>
            <a:ext cx="11353800" cy="48499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err="1">
              <a:latin typeface="Arial" panose="020B0604020202020204" pitchFamily="34" charset="0"/>
            </a:endParaRPr>
          </a:p>
        </p:txBody>
      </p:sp>
      <p:sp>
        <p:nvSpPr>
          <p:cNvPr id="18" name="Rectangle 17" hidden="1"/>
          <p:cNvSpPr/>
          <p:nvPr userDrawn="1">
            <p:custDataLst>
              <p:tags r:id="rId2"/>
            </p:custDataLst>
          </p:nvPr>
        </p:nvSpPr>
        <p:spPr>
          <a:xfrm>
            <a:off x="304800" y="6084051"/>
            <a:ext cx="2214664" cy="61787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err="1">
              <a:latin typeface="Arial" panose="020B0604020202020204" pitchFamily="34" charset="0"/>
            </a:endParaRPr>
          </a:p>
        </p:txBody>
      </p:sp>
      <p:sp>
        <p:nvSpPr>
          <p:cNvPr id="19" name="Rectangle 18" hidden="1"/>
          <p:cNvSpPr/>
          <p:nvPr userDrawn="1">
            <p:custDataLst>
              <p:tags r:id="rId3"/>
            </p:custDataLst>
          </p:nvPr>
        </p:nvSpPr>
        <p:spPr>
          <a:xfrm>
            <a:off x="0" y="0"/>
            <a:ext cx="12191999" cy="41801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err="1">
              <a:latin typeface="Arial" panose="020B0604020202020204" pitchFamily="34" charset="0"/>
            </a:endParaRPr>
          </a:p>
        </p:txBody>
      </p:sp>
      <p:sp>
        <p:nvSpPr>
          <p:cNvPr id="20" name="Rectangle 19" hidden="1"/>
          <p:cNvSpPr/>
          <p:nvPr userDrawn="1">
            <p:custDataLst>
              <p:tags r:id="rId4"/>
            </p:custDataLst>
          </p:nvPr>
        </p:nvSpPr>
        <p:spPr>
          <a:xfrm>
            <a:off x="5229225" y="6392987"/>
            <a:ext cx="6648450" cy="5107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err="1">
              <a:latin typeface="Arial" panose="020B0604020202020204" pitchFamily="34" charset="0"/>
            </a:endParaRPr>
          </a:p>
        </p:txBody>
      </p:sp>
      <p:sp>
        <p:nvSpPr>
          <p:cNvPr id="3" name="Date Placeholder 2"/>
          <p:cNvSpPr>
            <a:spLocks noGrp="1"/>
          </p:cNvSpPr>
          <p:nvPr>
            <p:ph type="dt" sz="half" idx="24"/>
          </p:nvPr>
        </p:nvSpPr>
        <p:spPr bwMode="gray"/>
        <p:txBody>
          <a:bodyPr/>
          <a:lstStyle/>
          <a:p>
            <a:fld id="{AC9E2566-6BD3-47B5-A49A-B2113E7AE632}" type="datetime1">
              <a:rPr lang="en-US" smtClean="0"/>
              <a:t>10/8/21</a:t>
            </a:fld>
            <a:endParaRPr lang="en-US" dirty="0"/>
          </a:p>
        </p:txBody>
      </p:sp>
      <p:sp>
        <p:nvSpPr>
          <p:cNvPr id="5" name="Footer Placeholder 4"/>
          <p:cNvSpPr>
            <a:spLocks noGrp="1"/>
          </p:cNvSpPr>
          <p:nvPr>
            <p:ph type="ftr" sz="quarter" idx="25"/>
          </p:nvPr>
        </p:nvSpPr>
        <p:spPr bwMode="gray"/>
        <p:txBody>
          <a:bodyPr/>
          <a:lstStyle/>
          <a:p>
            <a:pPr algn="r"/>
            <a:r>
              <a:rPr lang="en-US"/>
              <a:t>© 2021 Optum, Inc. All rights reserved. Confidential property of Optum. Do not distribute or reproduce without express permission from Optum.</a:t>
            </a:r>
          </a:p>
        </p:txBody>
      </p:sp>
      <p:sp>
        <p:nvSpPr>
          <p:cNvPr id="10" name="Slide Number Placeholder 9"/>
          <p:cNvSpPr>
            <a:spLocks noGrp="1"/>
          </p:cNvSpPr>
          <p:nvPr>
            <p:ph type="sldNum" sz="quarter" idx="26"/>
          </p:nvPr>
        </p:nvSpPr>
        <p:spPr bwMode="gray"/>
        <p:txBody>
          <a:bodyPr/>
          <a:lstStyle/>
          <a:p>
            <a:fld id="{901F1369-4AEB-4520-96C0-9F78886180C1}" type="slidenum">
              <a:rPr lang="en-US" smtClean="0"/>
              <a:pPr/>
              <a:t>‹#›</a:t>
            </a:fld>
            <a:endParaRPr lang="en-US" dirty="0"/>
          </a:p>
        </p:txBody>
      </p:sp>
    </p:spTree>
    <p:extLst>
      <p:ext uri="{BB962C8B-B14F-4D97-AF65-F5344CB8AC3E}">
        <p14:creationId xmlns:p14="http://schemas.microsoft.com/office/powerpoint/2010/main" val="3294711771"/>
      </p:ext>
    </p:extLst>
  </p:cSld>
  <p:clrMapOvr>
    <a:masterClrMapping/>
  </p:clrMapOvr>
  <p:extLst>
    <p:ext uri="{DCECCB84-F9BA-43D5-87BE-67443E8EF086}">
      <p15:sldGuideLst xmlns:p15="http://schemas.microsoft.com/office/powerpoint/2012/main">
        <p15:guide id="1" orient="horz" pos="664" userDrawn="1">
          <p15:clr>
            <a:srgbClr val="FFC000"/>
          </p15:clr>
        </p15:guide>
        <p15:guide id="2" orient="horz" pos="3792" userDrawn="1">
          <p15:clr>
            <a:srgbClr val="C35EA4"/>
          </p15:clr>
        </p15:guide>
        <p15:guide id="3" orient="horz" pos="720" userDrawn="1">
          <p15:clr>
            <a:srgbClr val="FFC000"/>
          </p15:clr>
        </p15:guide>
        <p15:guide id="4" pos="1643" userDrawn="1">
          <p15:clr>
            <a:srgbClr val="FBAE40"/>
          </p15:clr>
        </p15:guide>
        <p15:guide id="5" pos="1739" userDrawn="1">
          <p15:clr>
            <a:srgbClr val="FBAE40"/>
          </p15:clr>
        </p15:guide>
        <p15:guide id="6" pos="3073" userDrawn="1">
          <p15:clr>
            <a:srgbClr val="FBAE40"/>
          </p15:clr>
        </p15:guide>
        <p15:guide id="7" pos="3176" userDrawn="1">
          <p15:clr>
            <a:srgbClr val="FBAE40"/>
          </p15:clr>
        </p15:guide>
        <p15:guide id="8" pos="4509" userDrawn="1">
          <p15:clr>
            <a:srgbClr val="FBAE40"/>
          </p15:clr>
        </p15:guide>
        <p15:guide id="9" pos="4604" userDrawn="1">
          <p15:clr>
            <a:srgbClr val="FBAE40"/>
          </p15:clr>
        </p15:guide>
        <p15:guide id="10" pos="5942" userDrawn="1">
          <p15:clr>
            <a:srgbClr val="FBAE40"/>
          </p15:clr>
        </p15:guide>
        <p15:guide id="11" pos="6037"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 icons">
    <p:spTree>
      <p:nvGrpSpPr>
        <p:cNvPr id="1" name=""/>
        <p:cNvGrpSpPr/>
        <p:nvPr/>
      </p:nvGrpSpPr>
      <p:grpSpPr>
        <a:xfrm>
          <a:off x="0" y="0"/>
          <a:ext cx="0" cy="0"/>
          <a:chOff x="0" y="0"/>
          <a:chExt cx="0" cy="0"/>
        </a:xfrm>
      </p:grpSpPr>
      <p:sp>
        <p:nvSpPr>
          <p:cNvPr id="13" name="Content 1"/>
          <p:cNvSpPr>
            <a:spLocks noGrp="1"/>
          </p:cNvSpPr>
          <p:nvPr>
            <p:ph sz="half" idx="1" hasCustomPrompt="1"/>
          </p:nvPr>
        </p:nvSpPr>
        <p:spPr bwMode="gray">
          <a:xfrm>
            <a:off x="713546" y="4420478"/>
            <a:ext cx="3335482" cy="1277273"/>
          </a:xfrm>
        </p:spPr>
        <p:txBody>
          <a:bodyPr>
            <a:spAutoFit/>
          </a:bodyPr>
          <a:lstStyle>
            <a:lvl1pPr>
              <a:lnSpc>
                <a:spcPct val="90000"/>
              </a:lnSpc>
              <a:spcBef>
                <a:spcPts val="600"/>
              </a:spcBef>
              <a:spcAft>
                <a:spcPts val="0"/>
              </a:spcAft>
              <a:defRPr sz="1400">
                <a:solidFill>
                  <a:schemeClr val="tx1"/>
                </a:solidFill>
              </a:defRPr>
            </a:lvl1pPr>
            <a:lvl2pPr marL="169863" indent="-169863">
              <a:lnSpc>
                <a:spcPct val="90000"/>
              </a:lnSpc>
              <a:spcBef>
                <a:spcPts val="600"/>
              </a:spcBef>
              <a:spcAft>
                <a:spcPts val="0"/>
              </a:spcAft>
              <a:buFont typeface="Arial" panose="020B0604020202020204" pitchFamily="34" charset="0"/>
              <a:buChar char="•"/>
              <a:defRPr sz="1400">
                <a:solidFill>
                  <a:schemeClr val="tx1"/>
                </a:solidFill>
              </a:defRPr>
            </a:lvl2pPr>
            <a:lvl3pPr marL="344488" indent="-174625">
              <a:lnSpc>
                <a:spcPct val="90000"/>
              </a:lnSpc>
              <a:spcBef>
                <a:spcPts val="600"/>
              </a:spcBef>
              <a:spcAft>
                <a:spcPts val="0"/>
              </a:spcAft>
              <a:buClr>
                <a:schemeClr val="tx1"/>
              </a:buClr>
              <a:buFont typeface="Arial" panose="020B0604020202020204" pitchFamily="34" charset="0"/>
              <a:buChar char="−"/>
              <a:defRPr sz="1400">
                <a:solidFill>
                  <a:schemeClr val="tx1"/>
                </a:solidFill>
              </a:defRPr>
            </a:lvl3pPr>
            <a:lvl4pPr marL="514350" indent="-169863">
              <a:lnSpc>
                <a:spcPct val="90000"/>
              </a:lnSpc>
              <a:spcBef>
                <a:spcPts val="600"/>
              </a:spcBef>
              <a:spcAft>
                <a:spcPts val="0"/>
              </a:spcAft>
              <a:buFont typeface="Arial" panose="020B0604020202020204" pitchFamily="34" charset="0"/>
              <a:buChar char="•"/>
              <a:defRPr sz="1400">
                <a:solidFill>
                  <a:schemeClr val="tx1"/>
                </a:solidFill>
              </a:defRPr>
            </a:lvl4pPr>
            <a:lvl5pPr marL="514350" indent="-169863">
              <a:lnSpc>
                <a:spcPct val="90000"/>
              </a:lnSpc>
              <a:spcBef>
                <a:spcPts val="600"/>
              </a:spcBef>
              <a:spcAft>
                <a:spcPts val="0"/>
              </a:spcAft>
              <a:defRPr sz="1400">
                <a:solidFill>
                  <a:schemeClr val="tx1"/>
                </a:solidFill>
              </a:defRPr>
            </a:lvl5pPr>
          </a:lstStyle>
          <a:p>
            <a:pPr lvl="0"/>
            <a:r>
              <a:rPr lang="en-US" dirty="0"/>
              <a:t>Type Arial 14pt regular (max. 3 lines)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2">
            <a:extLst>
              <a:ext uri="{FF2B5EF4-FFF2-40B4-BE49-F238E27FC236}">
                <a16:creationId xmlns:a16="http://schemas.microsoft.com/office/drawing/2014/main" id="{91B99C12-BC4B-42D3-9852-1F9B4101E133}"/>
              </a:ext>
            </a:extLst>
          </p:cNvPr>
          <p:cNvSpPr>
            <a:spLocks noGrp="1"/>
          </p:cNvSpPr>
          <p:nvPr>
            <p:ph sz="half" idx="17" hasCustomPrompt="1"/>
          </p:nvPr>
        </p:nvSpPr>
        <p:spPr bwMode="gray">
          <a:xfrm>
            <a:off x="4428260" y="4420478"/>
            <a:ext cx="3335482" cy="1277273"/>
          </a:xfrm>
        </p:spPr>
        <p:txBody>
          <a:bodyPr>
            <a:spAutoFit/>
          </a:bodyPr>
          <a:lstStyle>
            <a:lvl1pPr>
              <a:lnSpc>
                <a:spcPct val="90000"/>
              </a:lnSpc>
              <a:spcBef>
                <a:spcPts val="600"/>
              </a:spcBef>
              <a:spcAft>
                <a:spcPts val="0"/>
              </a:spcAft>
              <a:defRPr sz="1400">
                <a:solidFill>
                  <a:schemeClr val="tx1"/>
                </a:solidFill>
              </a:defRPr>
            </a:lvl1pPr>
            <a:lvl2pPr marL="169863" indent="-169863">
              <a:lnSpc>
                <a:spcPct val="90000"/>
              </a:lnSpc>
              <a:spcBef>
                <a:spcPts val="600"/>
              </a:spcBef>
              <a:spcAft>
                <a:spcPts val="0"/>
              </a:spcAft>
              <a:buFont typeface="Arial" panose="020B0604020202020204" pitchFamily="34" charset="0"/>
              <a:buChar char="•"/>
              <a:defRPr sz="1400">
                <a:solidFill>
                  <a:schemeClr val="tx1"/>
                </a:solidFill>
              </a:defRPr>
            </a:lvl2pPr>
            <a:lvl3pPr marL="344488" indent="-174625">
              <a:lnSpc>
                <a:spcPct val="90000"/>
              </a:lnSpc>
              <a:spcBef>
                <a:spcPts val="600"/>
              </a:spcBef>
              <a:spcAft>
                <a:spcPts val="0"/>
              </a:spcAft>
              <a:buClr>
                <a:schemeClr val="tx1"/>
              </a:buClr>
              <a:buFont typeface="Arial" panose="020B0604020202020204" pitchFamily="34" charset="0"/>
              <a:buChar char="−"/>
              <a:defRPr sz="1400">
                <a:solidFill>
                  <a:schemeClr val="tx1"/>
                </a:solidFill>
              </a:defRPr>
            </a:lvl3pPr>
            <a:lvl4pPr marL="514350" indent="-169863">
              <a:lnSpc>
                <a:spcPct val="90000"/>
              </a:lnSpc>
              <a:spcBef>
                <a:spcPts val="600"/>
              </a:spcBef>
              <a:spcAft>
                <a:spcPts val="0"/>
              </a:spcAft>
              <a:buFont typeface="Arial" panose="020B0604020202020204" pitchFamily="34" charset="0"/>
              <a:buChar char="•"/>
              <a:defRPr sz="1400">
                <a:solidFill>
                  <a:schemeClr val="tx1"/>
                </a:solidFill>
              </a:defRPr>
            </a:lvl4pPr>
            <a:lvl5pPr marL="514350" indent="-169863">
              <a:lnSpc>
                <a:spcPct val="90000"/>
              </a:lnSpc>
              <a:spcBef>
                <a:spcPts val="600"/>
              </a:spcBef>
              <a:spcAft>
                <a:spcPts val="0"/>
              </a:spcAft>
              <a:defRPr sz="1400">
                <a:solidFill>
                  <a:schemeClr val="tx1"/>
                </a:solidFill>
              </a:defRPr>
            </a:lvl5pPr>
          </a:lstStyle>
          <a:p>
            <a:pPr lvl="0"/>
            <a:r>
              <a:rPr lang="en-US" dirty="0"/>
              <a:t>Type Arial 14pt regular (max. 3 lines)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3">
            <a:extLst>
              <a:ext uri="{FF2B5EF4-FFF2-40B4-BE49-F238E27FC236}">
                <a16:creationId xmlns:a16="http://schemas.microsoft.com/office/drawing/2014/main" id="{D9004B96-D94C-4153-B36B-4355853060EA}"/>
              </a:ext>
            </a:extLst>
          </p:cNvPr>
          <p:cNvSpPr>
            <a:spLocks noGrp="1"/>
          </p:cNvSpPr>
          <p:nvPr>
            <p:ph sz="half" idx="18" hasCustomPrompt="1"/>
          </p:nvPr>
        </p:nvSpPr>
        <p:spPr bwMode="gray">
          <a:xfrm>
            <a:off x="8142974" y="4420478"/>
            <a:ext cx="3335482" cy="1277273"/>
          </a:xfrm>
        </p:spPr>
        <p:txBody>
          <a:bodyPr>
            <a:spAutoFit/>
          </a:bodyPr>
          <a:lstStyle>
            <a:lvl1pPr>
              <a:lnSpc>
                <a:spcPct val="90000"/>
              </a:lnSpc>
              <a:spcBef>
                <a:spcPts val="600"/>
              </a:spcBef>
              <a:spcAft>
                <a:spcPts val="0"/>
              </a:spcAft>
              <a:defRPr sz="1400">
                <a:solidFill>
                  <a:schemeClr val="tx1"/>
                </a:solidFill>
              </a:defRPr>
            </a:lvl1pPr>
            <a:lvl2pPr marL="169863" indent="-169863">
              <a:lnSpc>
                <a:spcPct val="90000"/>
              </a:lnSpc>
              <a:spcBef>
                <a:spcPts val="600"/>
              </a:spcBef>
              <a:spcAft>
                <a:spcPts val="0"/>
              </a:spcAft>
              <a:buFont typeface="Arial" panose="020B0604020202020204" pitchFamily="34" charset="0"/>
              <a:buChar char="•"/>
              <a:defRPr sz="1400">
                <a:solidFill>
                  <a:schemeClr val="tx1"/>
                </a:solidFill>
              </a:defRPr>
            </a:lvl2pPr>
            <a:lvl3pPr marL="344488" indent="-174625">
              <a:lnSpc>
                <a:spcPct val="90000"/>
              </a:lnSpc>
              <a:spcBef>
                <a:spcPts val="600"/>
              </a:spcBef>
              <a:spcAft>
                <a:spcPts val="0"/>
              </a:spcAft>
              <a:buClr>
                <a:schemeClr val="tx1"/>
              </a:buClr>
              <a:buFont typeface="Arial" panose="020B0604020202020204" pitchFamily="34" charset="0"/>
              <a:buChar char="−"/>
              <a:defRPr sz="1400">
                <a:solidFill>
                  <a:schemeClr val="tx1"/>
                </a:solidFill>
              </a:defRPr>
            </a:lvl3pPr>
            <a:lvl4pPr marL="514350" indent="-169863">
              <a:lnSpc>
                <a:spcPct val="90000"/>
              </a:lnSpc>
              <a:spcBef>
                <a:spcPts val="600"/>
              </a:spcBef>
              <a:spcAft>
                <a:spcPts val="0"/>
              </a:spcAft>
              <a:buFont typeface="Arial" panose="020B0604020202020204" pitchFamily="34" charset="0"/>
              <a:buChar char="•"/>
              <a:defRPr sz="1400">
                <a:solidFill>
                  <a:schemeClr val="tx1"/>
                </a:solidFill>
              </a:defRPr>
            </a:lvl4pPr>
            <a:lvl5pPr marL="514350" indent="-169863">
              <a:lnSpc>
                <a:spcPct val="90000"/>
              </a:lnSpc>
              <a:spcBef>
                <a:spcPts val="600"/>
              </a:spcBef>
              <a:spcAft>
                <a:spcPts val="0"/>
              </a:spcAft>
              <a:defRPr sz="1400">
                <a:solidFill>
                  <a:schemeClr val="tx1"/>
                </a:solidFill>
              </a:defRPr>
            </a:lvl5pPr>
          </a:lstStyle>
          <a:p>
            <a:pPr lvl="0"/>
            <a:r>
              <a:rPr lang="en-US" dirty="0"/>
              <a:t>Type Arial 14pt regular (max. 3 lines)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Orange title 1">
            <a:extLst>
              <a:ext uri="{FF2B5EF4-FFF2-40B4-BE49-F238E27FC236}">
                <a16:creationId xmlns:a16="http://schemas.microsoft.com/office/drawing/2014/main" id="{4736416D-EB4F-4346-8783-FC896DC0CA68}"/>
              </a:ext>
            </a:extLst>
          </p:cNvPr>
          <p:cNvSpPr>
            <a:spLocks noGrp="1"/>
          </p:cNvSpPr>
          <p:nvPr>
            <p:ph type="body" sz="quarter" idx="19" hasCustomPrompt="1"/>
          </p:nvPr>
        </p:nvSpPr>
        <p:spPr bwMode="gray">
          <a:xfrm>
            <a:off x="713546" y="3868738"/>
            <a:ext cx="3335482" cy="457200"/>
          </a:xfrm>
        </p:spPr>
        <p:txBody>
          <a:bodyPr anchor="b" anchorCtr="0">
            <a:spAutoFit/>
          </a:bodyPr>
          <a:lstStyle>
            <a:lvl1pPr algn="l">
              <a:lnSpc>
                <a:spcPct val="90000"/>
              </a:lnSpc>
              <a:spcBef>
                <a:spcPts val="0"/>
              </a:spcBef>
              <a:spcAft>
                <a:spcPts val="0"/>
              </a:spcAft>
              <a:defRPr sz="1600" b="1">
                <a:solidFill>
                  <a:schemeClr val="tx1"/>
                </a:solidFill>
              </a:defRPr>
            </a:lvl1pPr>
          </a:lstStyle>
          <a:p>
            <a:pPr lvl="0"/>
            <a:r>
              <a:rPr lang="en-US" dirty="0"/>
              <a:t>Column header; Arial 16pt bold (max. 2 lines)</a:t>
            </a:r>
          </a:p>
        </p:txBody>
      </p:sp>
      <p:sp>
        <p:nvSpPr>
          <p:cNvPr id="18" name="Orange title 2">
            <a:extLst>
              <a:ext uri="{FF2B5EF4-FFF2-40B4-BE49-F238E27FC236}">
                <a16:creationId xmlns:a16="http://schemas.microsoft.com/office/drawing/2014/main" id="{5BAB981D-A627-42CC-B2DE-02C26E3DF946}"/>
              </a:ext>
            </a:extLst>
          </p:cNvPr>
          <p:cNvSpPr>
            <a:spLocks noGrp="1"/>
          </p:cNvSpPr>
          <p:nvPr>
            <p:ph type="body" sz="quarter" idx="20" hasCustomPrompt="1"/>
          </p:nvPr>
        </p:nvSpPr>
        <p:spPr bwMode="gray">
          <a:xfrm>
            <a:off x="4428260" y="3868738"/>
            <a:ext cx="3335482" cy="457200"/>
          </a:xfrm>
        </p:spPr>
        <p:txBody>
          <a:bodyPr anchor="b" anchorCtr="0">
            <a:spAutoFit/>
          </a:bodyPr>
          <a:lstStyle>
            <a:lvl1pPr algn="l">
              <a:lnSpc>
                <a:spcPct val="90000"/>
              </a:lnSpc>
              <a:spcBef>
                <a:spcPts val="0"/>
              </a:spcBef>
              <a:spcAft>
                <a:spcPts val="0"/>
              </a:spcAft>
              <a:defRPr sz="1600" b="1">
                <a:solidFill>
                  <a:schemeClr val="tx1"/>
                </a:solidFill>
              </a:defRPr>
            </a:lvl1pPr>
          </a:lstStyle>
          <a:p>
            <a:pPr lvl="0"/>
            <a:r>
              <a:rPr lang="en-US" dirty="0"/>
              <a:t>Column header; Arial 16pt bold (max. 2 lines)</a:t>
            </a:r>
          </a:p>
        </p:txBody>
      </p:sp>
      <p:sp>
        <p:nvSpPr>
          <p:cNvPr id="19" name="Orange title 3">
            <a:extLst>
              <a:ext uri="{FF2B5EF4-FFF2-40B4-BE49-F238E27FC236}">
                <a16:creationId xmlns:a16="http://schemas.microsoft.com/office/drawing/2014/main" id="{E65F5722-9D51-4EC9-BA8C-FDC59DB84633}"/>
              </a:ext>
            </a:extLst>
          </p:cNvPr>
          <p:cNvSpPr>
            <a:spLocks noGrp="1"/>
          </p:cNvSpPr>
          <p:nvPr>
            <p:ph type="body" sz="quarter" idx="21" hasCustomPrompt="1"/>
          </p:nvPr>
        </p:nvSpPr>
        <p:spPr bwMode="gray">
          <a:xfrm>
            <a:off x="8142974" y="3868738"/>
            <a:ext cx="3335482" cy="457200"/>
          </a:xfrm>
        </p:spPr>
        <p:txBody>
          <a:bodyPr anchor="b" anchorCtr="0">
            <a:spAutoFit/>
          </a:bodyPr>
          <a:lstStyle>
            <a:lvl1pPr algn="l">
              <a:lnSpc>
                <a:spcPct val="90000"/>
              </a:lnSpc>
              <a:spcBef>
                <a:spcPts val="0"/>
              </a:spcBef>
              <a:spcAft>
                <a:spcPts val="0"/>
              </a:spcAft>
              <a:defRPr sz="1600" b="1">
                <a:solidFill>
                  <a:schemeClr val="tx1"/>
                </a:solidFill>
              </a:defRPr>
            </a:lvl1pPr>
          </a:lstStyle>
          <a:p>
            <a:pPr lvl="0"/>
            <a:r>
              <a:rPr lang="en-US" dirty="0"/>
              <a:t>Column header; Arial 16pt bold (max. 2 lines)</a:t>
            </a:r>
          </a:p>
        </p:txBody>
      </p:sp>
      <p:sp>
        <p:nvSpPr>
          <p:cNvPr id="12" name="Circle 3"/>
          <p:cNvSpPr>
            <a:spLocks noGrp="1" noChangeAspect="1"/>
          </p:cNvSpPr>
          <p:nvPr>
            <p:ph type="body" sz="quarter" idx="16" hasCustomPrompt="1"/>
          </p:nvPr>
        </p:nvSpPr>
        <p:spPr bwMode="gray">
          <a:xfrm>
            <a:off x="8897061" y="1828800"/>
            <a:ext cx="1827307" cy="1828800"/>
          </a:xfrm>
          <a:prstGeom prst="ellipse">
            <a:avLst/>
          </a:prstGeom>
          <a:ln w="19050">
            <a:solidFill>
              <a:srgbClr val="E87722"/>
            </a:solidFill>
          </a:ln>
        </p:spPr>
        <p:txBody>
          <a:bodyPr anchor="ctr"/>
          <a:lstStyle>
            <a:lvl1pPr algn="ctr">
              <a:buNone/>
              <a:defRPr sz="1200">
                <a:solidFill>
                  <a:schemeClr val="tx1"/>
                </a:solidFill>
              </a:defRPr>
            </a:lvl1pPr>
          </a:lstStyle>
          <a:p>
            <a:pPr lvl="0"/>
            <a:r>
              <a:rPr lang="en-US" dirty="0"/>
              <a:t>Place icon here. </a:t>
            </a:r>
            <a:br>
              <a:rPr lang="en-US" dirty="0"/>
            </a:br>
            <a:r>
              <a:rPr lang="en-US" dirty="0"/>
              <a:t>To hide this text, place cursor, then hit space bar. Duplicate or delete as needed.</a:t>
            </a:r>
          </a:p>
        </p:txBody>
      </p:sp>
      <p:sp>
        <p:nvSpPr>
          <p:cNvPr id="11" name="Circle 2"/>
          <p:cNvSpPr>
            <a:spLocks noGrp="1" noChangeAspect="1"/>
          </p:cNvSpPr>
          <p:nvPr>
            <p:ph type="body" sz="quarter" idx="15" hasCustomPrompt="1"/>
          </p:nvPr>
        </p:nvSpPr>
        <p:spPr bwMode="gray">
          <a:xfrm>
            <a:off x="5181601" y="1828800"/>
            <a:ext cx="1828800" cy="1828800"/>
          </a:xfrm>
          <a:prstGeom prst="ellipse">
            <a:avLst/>
          </a:prstGeom>
          <a:ln w="19050">
            <a:solidFill>
              <a:srgbClr val="E87722"/>
            </a:solidFill>
          </a:ln>
        </p:spPr>
        <p:txBody>
          <a:bodyPr anchor="ctr"/>
          <a:lstStyle>
            <a:lvl1pPr algn="ctr">
              <a:buNone/>
              <a:defRPr sz="1200">
                <a:solidFill>
                  <a:schemeClr val="tx1"/>
                </a:solidFill>
              </a:defRPr>
            </a:lvl1pPr>
          </a:lstStyle>
          <a:p>
            <a:pPr lvl="0"/>
            <a:r>
              <a:rPr lang="en-US" dirty="0"/>
              <a:t>Place icon here. </a:t>
            </a:r>
            <a:br>
              <a:rPr lang="en-US" dirty="0"/>
            </a:br>
            <a:r>
              <a:rPr lang="en-US" dirty="0"/>
              <a:t>To hide this text, place cursor, then hit space bar. Duplicate or delete as needed.</a:t>
            </a:r>
          </a:p>
        </p:txBody>
      </p:sp>
      <p:sp>
        <p:nvSpPr>
          <p:cNvPr id="10" name="Circle 1"/>
          <p:cNvSpPr>
            <a:spLocks noGrp="1" noChangeAspect="1"/>
          </p:cNvSpPr>
          <p:nvPr>
            <p:ph type="body" sz="quarter" idx="14" hasCustomPrompt="1"/>
          </p:nvPr>
        </p:nvSpPr>
        <p:spPr bwMode="gray">
          <a:xfrm>
            <a:off x="1467634" y="1828800"/>
            <a:ext cx="1827307" cy="1828800"/>
          </a:xfrm>
          <a:prstGeom prst="ellipse">
            <a:avLst/>
          </a:prstGeom>
          <a:ln w="19050">
            <a:solidFill>
              <a:srgbClr val="E87722"/>
            </a:solidFill>
          </a:ln>
        </p:spPr>
        <p:txBody>
          <a:bodyPr anchor="ctr"/>
          <a:lstStyle>
            <a:lvl1pPr algn="ctr">
              <a:buNone/>
              <a:defRPr sz="1200">
                <a:solidFill>
                  <a:schemeClr val="tx1"/>
                </a:solidFill>
              </a:defRPr>
            </a:lvl1pPr>
          </a:lstStyle>
          <a:p>
            <a:pPr lvl="0"/>
            <a:r>
              <a:rPr lang="en-US" dirty="0"/>
              <a:t>Place icon here. </a:t>
            </a:r>
            <a:br>
              <a:rPr lang="en-US" dirty="0"/>
            </a:br>
            <a:r>
              <a:rPr lang="en-US" dirty="0"/>
              <a:t>To hide this text, place cursor, then hit space bar. Duplicate or delete as needed.</a:t>
            </a:r>
          </a:p>
        </p:txBody>
      </p:sp>
      <p:sp>
        <p:nvSpPr>
          <p:cNvPr id="6" name="Subtitle"/>
          <p:cNvSpPr>
            <a:spLocks noGrp="1"/>
          </p:cNvSpPr>
          <p:nvPr>
            <p:ph type="body" sz="quarter" idx="13" hasCustomPrompt="1"/>
          </p:nvPr>
        </p:nvSpPr>
        <p:spPr bwMode="gray">
          <a:xfrm>
            <a:off x="495300" y="1143334"/>
            <a:ext cx="11201400" cy="304699"/>
          </a:xfrm>
        </p:spPr>
        <p:txBody>
          <a:bodyPr>
            <a:spAutoFit/>
          </a:bodyPr>
          <a:lstStyle>
            <a:lvl1pPr>
              <a:lnSpc>
                <a:spcPct val="90000"/>
              </a:lnSpc>
              <a:spcBef>
                <a:spcPts val="0"/>
              </a:spcBef>
              <a:spcAft>
                <a:spcPts val="0"/>
              </a:spcAft>
              <a:defRPr sz="2200">
                <a:solidFill>
                  <a:schemeClr val="tx1"/>
                </a:solidFill>
              </a:defRPr>
            </a:lvl1pPr>
          </a:lstStyle>
          <a:p>
            <a:pPr lvl="0"/>
            <a:r>
              <a:rPr lang="en-US" dirty="0"/>
              <a:t>Slide subtitle (optional); Arial 22pt regular, sentence case (1 line)</a:t>
            </a:r>
          </a:p>
        </p:txBody>
      </p:sp>
      <p:sp>
        <p:nvSpPr>
          <p:cNvPr id="2" name="Title"/>
          <p:cNvSpPr>
            <a:spLocks noGrp="1"/>
          </p:cNvSpPr>
          <p:nvPr>
            <p:ph type="title" hasCustomPrompt="1"/>
          </p:nvPr>
        </p:nvSpPr>
        <p:spPr bwMode="gray"/>
        <p:txBody>
          <a:bodyPr/>
          <a:lstStyle>
            <a:lvl1pPr>
              <a:defRPr/>
            </a:lvl1pPr>
          </a:lstStyle>
          <a:p>
            <a:r>
              <a:rPr lang="en-US" dirty="0"/>
              <a:t>Slide title; Arial 30pt bold, sentence case (1 line)</a:t>
            </a:r>
          </a:p>
        </p:txBody>
      </p:sp>
      <p:sp>
        <p:nvSpPr>
          <p:cNvPr id="20" name="Rectangle 19" hidden="1"/>
          <p:cNvSpPr/>
          <p:nvPr userDrawn="1">
            <p:custDataLst>
              <p:tags r:id="rId1"/>
            </p:custDataLst>
          </p:nvPr>
        </p:nvSpPr>
        <p:spPr>
          <a:xfrm>
            <a:off x="457200" y="1143000"/>
            <a:ext cx="11353800" cy="48499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err="1">
              <a:latin typeface="Arial" panose="020B0604020202020204" pitchFamily="34" charset="0"/>
            </a:endParaRPr>
          </a:p>
        </p:txBody>
      </p:sp>
      <p:sp>
        <p:nvSpPr>
          <p:cNvPr id="21" name="Rectangle 20" hidden="1"/>
          <p:cNvSpPr/>
          <p:nvPr userDrawn="1">
            <p:custDataLst>
              <p:tags r:id="rId2"/>
            </p:custDataLst>
          </p:nvPr>
        </p:nvSpPr>
        <p:spPr>
          <a:xfrm>
            <a:off x="304800" y="6084051"/>
            <a:ext cx="2214664" cy="61787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err="1">
              <a:latin typeface="Arial" panose="020B0604020202020204" pitchFamily="34" charset="0"/>
            </a:endParaRPr>
          </a:p>
        </p:txBody>
      </p:sp>
      <p:sp>
        <p:nvSpPr>
          <p:cNvPr id="22" name="Rectangle 21" hidden="1"/>
          <p:cNvSpPr/>
          <p:nvPr userDrawn="1">
            <p:custDataLst>
              <p:tags r:id="rId3"/>
            </p:custDataLst>
          </p:nvPr>
        </p:nvSpPr>
        <p:spPr>
          <a:xfrm>
            <a:off x="0" y="0"/>
            <a:ext cx="12191999" cy="41801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err="1">
              <a:latin typeface="Arial" panose="020B0604020202020204" pitchFamily="34" charset="0"/>
            </a:endParaRPr>
          </a:p>
        </p:txBody>
      </p:sp>
      <p:sp>
        <p:nvSpPr>
          <p:cNvPr id="23" name="Rectangle 22" hidden="1"/>
          <p:cNvSpPr/>
          <p:nvPr userDrawn="1">
            <p:custDataLst>
              <p:tags r:id="rId4"/>
            </p:custDataLst>
          </p:nvPr>
        </p:nvSpPr>
        <p:spPr>
          <a:xfrm>
            <a:off x="5229225" y="6392987"/>
            <a:ext cx="6648450" cy="5107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err="1">
              <a:latin typeface="Arial" panose="020B0604020202020204" pitchFamily="34" charset="0"/>
            </a:endParaRPr>
          </a:p>
        </p:txBody>
      </p:sp>
      <p:sp>
        <p:nvSpPr>
          <p:cNvPr id="3" name="Date Placeholder 2"/>
          <p:cNvSpPr>
            <a:spLocks noGrp="1"/>
          </p:cNvSpPr>
          <p:nvPr>
            <p:ph type="dt" sz="half" idx="22"/>
          </p:nvPr>
        </p:nvSpPr>
        <p:spPr bwMode="gray"/>
        <p:txBody>
          <a:bodyPr/>
          <a:lstStyle/>
          <a:p>
            <a:fld id="{0177191B-25AF-46C4-B6A2-05BF353AC8F9}" type="datetime1">
              <a:rPr lang="en-US" smtClean="0"/>
              <a:t>10/8/21</a:t>
            </a:fld>
            <a:endParaRPr lang="en-US" dirty="0"/>
          </a:p>
        </p:txBody>
      </p:sp>
      <p:sp>
        <p:nvSpPr>
          <p:cNvPr id="5" name="Footer Placeholder 4"/>
          <p:cNvSpPr>
            <a:spLocks noGrp="1"/>
          </p:cNvSpPr>
          <p:nvPr>
            <p:ph type="ftr" sz="quarter" idx="23"/>
          </p:nvPr>
        </p:nvSpPr>
        <p:spPr bwMode="gray"/>
        <p:txBody>
          <a:bodyPr/>
          <a:lstStyle/>
          <a:p>
            <a:pPr algn="r"/>
            <a:r>
              <a:rPr lang="en-US"/>
              <a:t>© 2021 Optum, Inc. All rights reserved. Confidential property of Optum. Do not distribute or reproduce without express permission from Optum.</a:t>
            </a:r>
          </a:p>
        </p:txBody>
      </p:sp>
      <p:sp>
        <p:nvSpPr>
          <p:cNvPr id="14" name="Slide Number Placeholder 13"/>
          <p:cNvSpPr>
            <a:spLocks noGrp="1"/>
          </p:cNvSpPr>
          <p:nvPr>
            <p:ph type="sldNum" sz="quarter" idx="24"/>
          </p:nvPr>
        </p:nvSpPr>
        <p:spPr bwMode="gray"/>
        <p:txBody>
          <a:bodyPr/>
          <a:lstStyle/>
          <a:p>
            <a:fld id="{901F1369-4AEB-4520-96C0-9F78886180C1}" type="slidenum">
              <a:rPr lang="en-US" smtClean="0"/>
              <a:pPr/>
              <a:t>‹#›</a:t>
            </a:fld>
            <a:endParaRPr lang="en-US" dirty="0"/>
          </a:p>
        </p:txBody>
      </p:sp>
    </p:spTree>
    <p:extLst>
      <p:ext uri="{BB962C8B-B14F-4D97-AF65-F5344CB8AC3E}">
        <p14:creationId xmlns:p14="http://schemas.microsoft.com/office/powerpoint/2010/main" val="3775017717"/>
      </p:ext>
    </p:extLst>
  </p:cSld>
  <p:clrMapOvr>
    <a:masterClrMapping/>
  </p:clrMapOvr>
  <p:extLst>
    <p:ext uri="{DCECCB84-F9BA-43D5-87BE-67443E8EF086}">
      <p15:sldGuideLst xmlns:p15="http://schemas.microsoft.com/office/powerpoint/2012/main">
        <p15:guide id="1" orient="horz" pos="664" userDrawn="1">
          <p15:clr>
            <a:srgbClr val="FFC000"/>
          </p15:clr>
        </p15:guide>
        <p15:guide id="2" orient="horz" pos="3792" userDrawn="1">
          <p15:clr>
            <a:srgbClr val="C35EA4"/>
          </p15:clr>
        </p15:guide>
        <p15:guide id="3" orient="horz" pos="720" userDrawn="1">
          <p15:clr>
            <a:srgbClr val="FFC00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5 Column Icon">
    <p:spTree>
      <p:nvGrpSpPr>
        <p:cNvPr id="1" name=""/>
        <p:cNvGrpSpPr/>
        <p:nvPr/>
      </p:nvGrpSpPr>
      <p:grpSpPr>
        <a:xfrm>
          <a:off x="0" y="0"/>
          <a:ext cx="0" cy="0"/>
          <a:chOff x="0" y="0"/>
          <a:chExt cx="0" cy="0"/>
        </a:xfrm>
      </p:grpSpPr>
      <p:sp>
        <p:nvSpPr>
          <p:cNvPr id="20" name="Text 5"/>
          <p:cNvSpPr>
            <a:spLocks noGrp="1"/>
          </p:cNvSpPr>
          <p:nvPr>
            <p:ph type="body" sz="quarter" idx="23" hasCustomPrompt="1"/>
          </p:nvPr>
        </p:nvSpPr>
        <p:spPr bwMode="gray">
          <a:xfrm>
            <a:off x="9593580" y="3356760"/>
            <a:ext cx="2103120" cy="2663039"/>
          </a:xfrm>
          <a:solidFill>
            <a:schemeClr val="accent6"/>
          </a:solidFill>
        </p:spPr>
        <p:txBody>
          <a:bodyPr lIns="137160" tIns="91440" rIns="137160" bIns="91440" anchor="t"/>
          <a:lstStyle>
            <a:lvl1pPr marL="0" indent="0" algn="l">
              <a:lnSpc>
                <a:spcPct val="90000"/>
              </a:lnSpc>
              <a:spcBef>
                <a:spcPts val="600"/>
              </a:spcBef>
              <a:spcAft>
                <a:spcPts val="0"/>
              </a:spcAft>
              <a:buFont typeface="Arial" panose="020B0604020202020204" pitchFamily="34" charset="0"/>
              <a:buNone/>
              <a:defRPr sz="1400">
                <a:solidFill>
                  <a:schemeClr val="tx1"/>
                </a:solidFill>
              </a:defRPr>
            </a:lvl1pPr>
            <a:lvl2pPr>
              <a:defRPr sz="1600"/>
            </a:lvl2pPr>
          </a:lstStyle>
          <a:p>
            <a:pPr lvl="0"/>
            <a:r>
              <a:rPr lang="en-US" dirty="0"/>
              <a:t>Text — add bullet if needed</a:t>
            </a:r>
          </a:p>
        </p:txBody>
      </p:sp>
      <p:sp>
        <p:nvSpPr>
          <p:cNvPr id="30" name="Header 5">
            <a:extLst>
              <a:ext uri="{C183D7F6-B498-43B3-948B-1728B52AA6E4}">
                <adec:decorative xmlns:adec="http://schemas.microsoft.com/office/drawing/2017/decorative" val="1"/>
              </a:ext>
            </a:extLst>
          </p:cNvPr>
          <p:cNvSpPr>
            <a:spLocks noGrp="1"/>
          </p:cNvSpPr>
          <p:nvPr>
            <p:ph type="body" sz="quarter" idx="18" hasCustomPrompt="1"/>
          </p:nvPr>
        </p:nvSpPr>
        <p:spPr bwMode="gray">
          <a:xfrm>
            <a:off x="9959340" y="1828798"/>
            <a:ext cx="1371600" cy="1371600"/>
          </a:xfrm>
          <a:noFill/>
        </p:spPr>
        <p:txBody>
          <a:bodyPr lIns="91440" tIns="45720" rIns="91440" bIns="45720" anchor="ctr"/>
          <a:lstStyle>
            <a:lvl1pPr marL="0" indent="0" algn="ctr" defTabSz="685800" rtl="0" eaLnBrk="1" latinLnBrk="0" hangingPunct="1">
              <a:lnSpc>
                <a:spcPct val="90000"/>
              </a:lnSpc>
              <a:spcBef>
                <a:spcPts val="0"/>
              </a:spcBef>
              <a:spcAft>
                <a:spcPts val="0"/>
              </a:spcAft>
              <a:buFont typeface="Arial" panose="020B0604020202020204" pitchFamily="34" charset="0"/>
              <a:buChar char="​"/>
              <a:defRPr lang="en-US" sz="1200" kern="1200" dirty="0">
                <a:solidFill>
                  <a:schemeClr val="tx1"/>
                </a:solidFill>
                <a:latin typeface="+mn-lt"/>
                <a:ea typeface="+mn-ea"/>
                <a:cs typeface="+mn-cs"/>
              </a:defRPr>
            </a:lvl1pPr>
          </a:lstStyle>
          <a:p>
            <a:pPr marL="0" lvl="0" indent="0" algn="ctr" defTabSz="685800" rtl="0" eaLnBrk="1" latinLnBrk="0" hangingPunct="1">
              <a:lnSpc>
                <a:spcPct val="90000"/>
              </a:lnSpc>
              <a:spcBef>
                <a:spcPts val="0"/>
              </a:spcBef>
              <a:spcAft>
                <a:spcPts val="0"/>
              </a:spcAft>
              <a:buFont typeface="Arial" panose="020B0604020202020204" pitchFamily="34" charset="0"/>
              <a:buChar char="​"/>
            </a:pPr>
            <a:r>
              <a:rPr lang="en-US" dirty="0"/>
              <a:t>Delete box and place icon here</a:t>
            </a:r>
          </a:p>
        </p:txBody>
      </p:sp>
      <p:sp>
        <p:nvSpPr>
          <p:cNvPr id="19" name="Text 4"/>
          <p:cNvSpPr>
            <a:spLocks noGrp="1"/>
          </p:cNvSpPr>
          <p:nvPr>
            <p:ph type="body" sz="quarter" idx="22" hasCustomPrompt="1"/>
          </p:nvPr>
        </p:nvSpPr>
        <p:spPr bwMode="gray">
          <a:xfrm>
            <a:off x="7319010" y="3356760"/>
            <a:ext cx="2103120" cy="2663039"/>
          </a:xfrm>
          <a:solidFill>
            <a:schemeClr val="accent6"/>
          </a:solidFill>
        </p:spPr>
        <p:txBody>
          <a:bodyPr lIns="137160" tIns="91440" rIns="137160" bIns="91440" anchor="t"/>
          <a:lstStyle>
            <a:lvl1pPr marL="0" indent="0" algn="l">
              <a:lnSpc>
                <a:spcPct val="90000"/>
              </a:lnSpc>
              <a:spcBef>
                <a:spcPts val="600"/>
              </a:spcBef>
              <a:spcAft>
                <a:spcPts val="0"/>
              </a:spcAft>
              <a:buFont typeface="Arial" panose="020B0604020202020204" pitchFamily="34" charset="0"/>
              <a:buNone/>
              <a:defRPr sz="1400">
                <a:solidFill>
                  <a:schemeClr val="tx1"/>
                </a:solidFill>
              </a:defRPr>
            </a:lvl1pPr>
            <a:lvl2pPr>
              <a:defRPr sz="1600"/>
            </a:lvl2pPr>
          </a:lstStyle>
          <a:p>
            <a:pPr lvl="0"/>
            <a:r>
              <a:rPr lang="en-US" dirty="0"/>
              <a:t>Text — add bullet if needed</a:t>
            </a:r>
          </a:p>
        </p:txBody>
      </p:sp>
      <p:sp>
        <p:nvSpPr>
          <p:cNvPr id="29" name="Header 4">
            <a:extLst>
              <a:ext uri="{C183D7F6-B498-43B3-948B-1728B52AA6E4}">
                <adec:decorative xmlns:adec="http://schemas.microsoft.com/office/drawing/2017/decorative" val="1"/>
              </a:ext>
            </a:extLst>
          </p:cNvPr>
          <p:cNvSpPr>
            <a:spLocks noGrp="1"/>
          </p:cNvSpPr>
          <p:nvPr>
            <p:ph type="body" sz="quarter" idx="17" hasCustomPrompt="1"/>
          </p:nvPr>
        </p:nvSpPr>
        <p:spPr bwMode="gray">
          <a:xfrm>
            <a:off x="7717701" y="1828798"/>
            <a:ext cx="1371600" cy="1371600"/>
          </a:xfrm>
          <a:noFill/>
        </p:spPr>
        <p:txBody>
          <a:bodyPr lIns="91440" tIns="45720" rIns="91440" bIns="45720" anchor="ctr"/>
          <a:lstStyle>
            <a:lvl1pPr marL="0" indent="0" algn="ctr" defTabSz="685800" rtl="0" eaLnBrk="1" latinLnBrk="0" hangingPunct="1">
              <a:lnSpc>
                <a:spcPct val="90000"/>
              </a:lnSpc>
              <a:spcBef>
                <a:spcPts val="0"/>
              </a:spcBef>
              <a:spcAft>
                <a:spcPts val="0"/>
              </a:spcAft>
              <a:buFont typeface="Arial" panose="020B0604020202020204" pitchFamily="34" charset="0"/>
              <a:buChar char="​"/>
              <a:defRPr lang="en-US" sz="1200" kern="1200" dirty="0">
                <a:solidFill>
                  <a:schemeClr val="tx1"/>
                </a:solidFill>
                <a:latin typeface="+mn-lt"/>
                <a:ea typeface="+mn-ea"/>
                <a:cs typeface="+mn-cs"/>
              </a:defRPr>
            </a:lvl1pPr>
          </a:lstStyle>
          <a:p>
            <a:pPr marL="0" lvl="0" indent="0" algn="ctr" defTabSz="685800" rtl="0" eaLnBrk="1" latinLnBrk="0" hangingPunct="1">
              <a:lnSpc>
                <a:spcPct val="90000"/>
              </a:lnSpc>
              <a:spcBef>
                <a:spcPts val="0"/>
              </a:spcBef>
              <a:spcAft>
                <a:spcPts val="0"/>
              </a:spcAft>
              <a:buFont typeface="Arial" panose="020B0604020202020204" pitchFamily="34" charset="0"/>
              <a:buChar char="​"/>
            </a:pPr>
            <a:r>
              <a:rPr lang="en-US" dirty="0"/>
              <a:t>Delete box and place icon here</a:t>
            </a:r>
          </a:p>
        </p:txBody>
      </p:sp>
      <p:sp>
        <p:nvSpPr>
          <p:cNvPr id="18" name="Text 3"/>
          <p:cNvSpPr>
            <a:spLocks noGrp="1"/>
          </p:cNvSpPr>
          <p:nvPr>
            <p:ph type="body" sz="quarter" idx="21" hasCustomPrompt="1"/>
          </p:nvPr>
        </p:nvSpPr>
        <p:spPr bwMode="gray">
          <a:xfrm>
            <a:off x="5044440" y="3356760"/>
            <a:ext cx="2103120" cy="2663039"/>
          </a:xfrm>
          <a:solidFill>
            <a:schemeClr val="accent6"/>
          </a:solidFill>
        </p:spPr>
        <p:txBody>
          <a:bodyPr lIns="137160" tIns="91440" rIns="137160" bIns="91440" anchor="t"/>
          <a:lstStyle>
            <a:lvl1pPr marL="0" indent="0" algn="l">
              <a:lnSpc>
                <a:spcPct val="90000"/>
              </a:lnSpc>
              <a:spcBef>
                <a:spcPts val="600"/>
              </a:spcBef>
              <a:spcAft>
                <a:spcPts val="0"/>
              </a:spcAft>
              <a:buFont typeface="Arial" panose="020B0604020202020204" pitchFamily="34" charset="0"/>
              <a:buNone/>
              <a:defRPr sz="1400">
                <a:solidFill>
                  <a:schemeClr val="tx1"/>
                </a:solidFill>
              </a:defRPr>
            </a:lvl1pPr>
            <a:lvl2pPr>
              <a:defRPr sz="1600"/>
            </a:lvl2pPr>
          </a:lstStyle>
          <a:p>
            <a:pPr lvl="0"/>
            <a:r>
              <a:rPr lang="en-US" dirty="0"/>
              <a:t>Text — add bullet if needed</a:t>
            </a:r>
          </a:p>
        </p:txBody>
      </p:sp>
      <p:sp>
        <p:nvSpPr>
          <p:cNvPr id="28" name="Header 3">
            <a:extLst>
              <a:ext uri="{C183D7F6-B498-43B3-948B-1728B52AA6E4}">
                <adec:decorative xmlns:adec="http://schemas.microsoft.com/office/drawing/2017/decorative" val="1"/>
              </a:ext>
            </a:extLst>
          </p:cNvPr>
          <p:cNvSpPr>
            <a:spLocks noGrp="1"/>
          </p:cNvSpPr>
          <p:nvPr>
            <p:ph type="body" sz="quarter" idx="16" hasCustomPrompt="1"/>
          </p:nvPr>
        </p:nvSpPr>
        <p:spPr bwMode="gray">
          <a:xfrm>
            <a:off x="5432154" y="1828798"/>
            <a:ext cx="1371600" cy="1371600"/>
          </a:xfrm>
          <a:noFill/>
        </p:spPr>
        <p:txBody>
          <a:bodyPr lIns="91440" tIns="45720" rIns="91440" bIns="45720" anchor="ctr"/>
          <a:lstStyle>
            <a:lvl1pPr marL="0" indent="0" algn="ctr" defTabSz="685800" rtl="0" eaLnBrk="1" latinLnBrk="0" hangingPunct="1">
              <a:lnSpc>
                <a:spcPct val="90000"/>
              </a:lnSpc>
              <a:spcBef>
                <a:spcPts val="0"/>
              </a:spcBef>
              <a:spcAft>
                <a:spcPts val="0"/>
              </a:spcAft>
              <a:buFont typeface="Arial" panose="020B0604020202020204" pitchFamily="34" charset="0"/>
              <a:buChar char="​"/>
              <a:defRPr lang="en-US" sz="1200" kern="1200" dirty="0">
                <a:solidFill>
                  <a:schemeClr val="tx1"/>
                </a:solidFill>
                <a:latin typeface="+mn-lt"/>
                <a:ea typeface="+mn-ea"/>
                <a:cs typeface="+mn-cs"/>
              </a:defRPr>
            </a:lvl1pPr>
          </a:lstStyle>
          <a:p>
            <a:pPr marL="0" lvl="0" indent="0" algn="ctr" defTabSz="685800" rtl="0" eaLnBrk="1" latinLnBrk="0" hangingPunct="1">
              <a:lnSpc>
                <a:spcPct val="90000"/>
              </a:lnSpc>
              <a:spcBef>
                <a:spcPts val="0"/>
              </a:spcBef>
              <a:spcAft>
                <a:spcPts val="0"/>
              </a:spcAft>
              <a:buFont typeface="Arial" panose="020B0604020202020204" pitchFamily="34" charset="0"/>
              <a:buChar char="​"/>
            </a:pPr>
            <a:r>
              <a:rPr lang="en-US" dirty="0"/>
              <a:t>Delete box and place icon here</a:t>
            </a:r>
          </a:p>
        </p:txBody>
      </p:sp>
      <p:sp>
        <p:nvSpPr>
          <p:cNvPr id="17" name="Text 2"/>
          <p:cNvSpPr>
            <a:spLocks noGrp="1"/>
          </p:cNvSpPr>
          <p:nvPr>
            <p:ph type="body" sz="quarter" idx="20" hasCustomPrompt="1"/>
          </p:nvPr>
        </p:nvSpPr>
        <p:spPr bwMode="gray">
          <a:xfrm>
            <a:off x="2769870" y="3356760"/>
            <a:ext cx="2103120" cy="2663039"/>
          </a:xfrm>
          <a:solidFill>
            <a:schemeClr val="accent6"/>
          </a:solidFill>
        </p:spPr>
        <p:txBody>
          <a:bodyPr lIns="137160" tIns="91440" rIns="137160" bIns="91440" anchor="t"/>
          <a:lstStyle>
            <a:lvl1pPr marL="0" indent="0" algn="l">
              <a:lnSpc>
                <a:spcPct val="90000"/>
              </a:lnSpc>
              <a:spcBef>
                <a:spcPts val="600"/>
              </a:spcBef>
              <a:spcAft>
                <a:spcPts val="0"/>
              </a:spcAft>
              <a:buFont typeface="Arial" panose="020B0604020202020204" pitchFamily="34" charset="0"/>
              <a:buNone/>
              <a:defRPr sz="1400">
                <a:solidFill>
                  <a:schemeClr val="tx1"/>
                </a:solidFill>
              </a:defRPr>
            </a:lvl1pPr>
            <a:lvl2pPr>
              <a:defRPr sz="1600"/>
            </a:lvl2pPr>
          </a:lstStyle>
          <a:p>
            <a:pPr lvl="0"/>
            <a:r>
              <a:rPr lang="en-US" dirty="0"/>
              <a:t>Text — add bullet if needed</a:t>
            </a:r>
          </a:p>
        </p:txBody>
      </p:sp>
      <p:sp>
        <p:nvSpPr>
          <p:cNvPr id="27" name="Header 2">
            <a:extLst>
              <a:ext uri="{C183D7F6-B498-43B3-948B-1728B52AA6E4}">
                <adec:decorative xmlns:adec="http://schemas.microsoft.com/office/drawing/2017/decorative" val="1"/>
              </a:ext>
            </a:extLst>
          </p:cNvPr>
          <p:cNvSpPr>
            <a:spLocks noGrp="1"/>
          </p:cNvSpPr>
          <p:nvPr>
            <p:ph type="body" sz="quarter" idx="15" hasCustomPrompt="1"/>
          </p:nvPr>
        </p:nvSpPr>
        <p:spPr bwMode="gray">
          <a:xfrm>
            <a:off x="3146604" y="1828798"/>
            <a:ext cx="1371600" cy="1371600"/>
          </a:xfrm>
          <a:noFill/>
        </p:spPr>
        <p:txBody>
          <a:bodyPr lIns="91440" tIns="45720" rIns="91440" bIns="45720" anchor="ctr"/>
          <a:lstStyle>
            <a:lvl1pPr marL="0" indent="0" algn="ctr" defTabSz="685800" rtl="0" eaLnBrk="1" latinLnBrk="0" hangingPunct="1">
              <a:lnSpc>
                <a:spcPct val="90000"/>
              </a:lnSpc>
              <a:spcBef>
                <a:spcPts val="0"/>
              </a:spcBef>
              <a:spcAft>
                <a:spcPts val="0"/>
              </a:spcAft>
              <a:buFont typeface="Arial" panose="020B0604020202020204" pitchFamily="34" charset="0"/>
              <a:buChar char="​"/>
              <a:defRPr lang="en-US" sz="1200" kern="1200" dirty="0">
                <a:solidFill>
                  <a:schemeClr val="tx1"/>
                </a:solidFill>
                <a:latin typeface="+mn-lt"/>
                <a:ea typeface="+mn-ea"/>
                <a:cs typeface="+mn-cs"/>
              </a:defRPr>
            </a:lvl1pPr>
          </a:lstStyle>
          <a:p>
            <a:pPr marL="0" lvl="0" indent="0" algn="ctr" defTabSz="685800" rtl="0" eaLnBrk="1" latinLnBrk="0" hangingPunct="1">
              <a:lnSpc>
                <a:spcPct val="90000"/>
              </a:lnSpc>
              <a:spcBef>
                <a:spcPts val="0"/>
              </a:spcBef>
              <a:spcAft>
                <a:spcPts val="0"/>
              </a:spcAft>
              <a:buFont typeface="Arial" panose="020B0604020202020204" pitchFamily="34" charset="0"/>
              <a:buChar char="​"/>
            </a:pPr>
            <a:r>
              <a:rPr lang="en-US" dirty="0"/>
              <a:t>Delete box and place icon here</a:t>
            </a:r>
          </a:p>
        </p:txBody>
      </p:sp>
      <p:sp>
        <p:nvSpPr>
          <p:cNvPr id="31" name="Text 1"/>
          <p:cNvSpPr>
            <a:spLocks noGrp="1"/>
          </p:cNvSpPr>
          <p:nvPr>
            <p:ph type="body" sz="quarter" idx="19" hasCustomPrompt="1"/>
          </p:nvPr>
        </p:nvSpPr>
        <p:spPr bwMode="gray">
          <a:xfrm>
            <a:off x="495300" y="3356760"/>
            <a:ext cx="2103120" cy="2663039"/>
          </a:xfrm>
          <a:solidFill>
            <a:schemeClr val="accent6"/>
          </a:solidFill>
        </p:spPr>
        <p:txBody>
          <a:bodyPr lIns="137160" tIns="91440" rIns="137160" bIns="91440" anchor="t"/>
          <a:lstStyle>
            <a:lvl1pPr marL="0" indent="0" algn="l">
              <a:lnSpc>
                <a:spcPct val="90000"/>
              </a:lnSpc>
              <a:spcBef>
                <a:spcPts val="600"/>
              </a:spcBef>
              <a:spcAft>
                <a:spcPts val="0"/>
              </a:spcAft>
              <a:buFont typeface="Arial" panose="020B0604020202020204" pitchFamily="34" charset="0"/>
              <a:buNone/>
              <a:defRPr sz="1400">
                <a:solidFill>
                  <a:schemeClr val="tx1"/>
                </a:solidFill>
              </a:defRPr>
            </a:lvl1pPr>
            <a:lvl2pPr>
              <a:defRPr sz="1600"/>
            </a:lvl2pPr>
          </a:lstStyle>
          <a:p>
            <a:pPr lvl="0"/>
            <a:r>
              <a:rPr lang="en-US" dirty="0"/>
              <a:t>Text — add bullet if needed</a:t>
            </a:r>
          </a:p>
        </p:txBody>
      </p:sp>
      <p:sp>
        <p:nvSpPr>
          <p:cNvPr id="8" name="Header 1">
            <a:extLst>
              <a:ext uri="{C183D7F6-B498-43B3-948B-1728B52AA6E4}">
                <adec:decorative xmlns:adec="http://schemas.microsoft.com/office/drawing/2017/decorative" val="1"/>
              </a:ext>
            </a:extLst>
          </p:cNvPr>
          <p:cNvSpPr>
            <a:spLocks noGrp="1"/>
          </p:cNvSpPr>
          <p:nvPr>
            <p:ph type="body" sz="quarter" idx="14" hasCustomPrompt="1"/>
          </p:nvPr>
        </p:nvSpPr>
        <p:spPr bwMode="gray">
          <a:xfrm>
            <a:off x="861060" y="1828797"/>
            <a:ext cx="1371600" cy="1371600"/>
          </a:xfrm>
          <a:noFill/>
        </p:spPr>
        <p:txBody>
          <a:bodyPr lIns="91440" tIns="45720" rIns="91440" bIns="45720" anchor="ctr"/>
          <a:lstStyle>
            <a:lvl1pPr marL="0" indent="0" algn="ctr" defTabSz="685800" rtl="0" eaLnBrk="1" latinLnBrk="0" hangingPunct="1">
              <a:lnSpc>
                <a:spcPct val="90000"/>
              </a:lnSpc>
              <a:spcBef>
                <a:spcPts val="0"/>
              </a:spcBef>
              <a:spcAft>
                <a:spcPts val="0"/>
              </a:spcAft>
              <a:buFont typeface="Arial" panose="020B0604020202020204" pitchFamily="34" charset="0"/>
              <a:buChar char="​"/>
              <a:defRPr lang="en-US" sz="1200" kern="1200" dirty="0">
                <a:solidFill>
                  <a:schemeClr val="tx1"/>
                </a:solidFill>
                <a:latin typeface="+mn-lt"/>
                <a:ea typeface="+mn-ea"/>
                <a:cs typeface="+mn-cs"/>
              </a:defRPr>
            </a:lvl1pPr>
          </a:lstStyle>
          <a:p>
            <a:pPr marL="0" lvl="0" indent="0" algn="ctr" defTabSz="685800" rtl="0" eaLnBrk="1" latinLnBrk="0" hangingPunct="1">
              <a:lnSpc>
                <a:spcPct val="90000"/>
              </a:lnSpc>
              <a:spcBef>
                <a:spcPts val="0"/>
              </a:spcBef>
              <a:spcAft>
                <a:spcPts val="0"/>
              </a:spcAft>
              <a:buFont typeface="Arial" panose="020B0604020202020204" pitchFamily="34" charset="0"/>
              <a:buChar char="​"/>
            </a:pPr>
            <a:r>
              <a:rPr lang="en-US" dirty="0"/>
              <a:t>Delete box and place icon here</a:t>
            </a:r>
          </a:p>
        </p:txBody>
      </p:sp>
      <p:sp>
        <p:nvSpPr>
          <p:cNvPr id="6" name="Subtitle"/>
          <p:cNvSpPr>
            <a:spLocks noGrp="1"/>
          </p:cNvSpPr>
          <p:nvPr>
            <p:ph type="body" sz="quarter" idx="13" hasCustomPrompt="1"/>
          </p:nvPr>
        </p:nvSpPr>
        <p:spPr bwMode="gray">
          <a:xfrm>
            <a:off x="495300" y="1143334"/>
            <a:ext cx="11201400" cy="304699"/>
          </a:xfrm>
        </p:spPr>
        <p:txBody>
          <a:bodyPr>
            <a:spAutoFit/>
          </a:bodyPr>
          <a:lstStyle>
            <a:lvl1pPr>
              <a:lnSpc>
                <a:spcPct val="90000"/>
              </a:lnSpc>
              <a:spcBef>
                <a:spcPts val="0"/>
              </a:spcBef>
              <a:spcAft>
                <a:spcPts val="0"/>
              </a:spcAft>
              <a:defRPr sz="2200">
                <a:solidFill>
                  <a:schemeClr val="tx1"/>
                </a:solidFill>
              </a:defRPr>
            </a:lvl1pPr>
          </a:lstStyle>
          <a:p>
            <a:pPr lvl="0"/>
            <a:r>
              <a:rPr lang="en-US" dirty="0"/>
              <a:t>Slide subtitle (optional); Arial 22pt regular, sentence case (1 line)</a:t>
            </a:r>
          </a:p>
        </p:txBody>
      </p:sp>
      <p:sp>
        <p:nvSpPr>
          <p:cNvPr id="2" name="Title"/>
          <p:cNvSpPr>
            <a:spLocks noGrp="1"/>
          </p:cNvSpPr>
          <p:nvPr>
            <p:ph type="title" hasCustomPrompt="1"/>
          </p:nvPr>
        </p:nvSpPr>
        <p:spPr bwMode="gray">
          <a:xfrm>
            <a:off x="495300" y="639689"/>
            <a:ext cx="11201400" cy="415498"/>
          </a:xfrm>
        </p:spPr>
        <p:txBody>
          <a:bodyPr/>
          <a:lstStyle>
            <a:lvl1pPr>
              <a:defRPr/>
            </a:lvl1pPr>
          </a:lstStyle>
          <a:p>
            <a:r>
              <a:rPr lang="en-US" dirty="0"/>
              <a:t>Slide title; Arial 30pt bold, sentence case (1 line)</a:t>
            </a:r>
          </a:p>
        </p:txBody>
      </p:sp>
      <p:sp>
        <p:nvSpPr>
          <p:cNvPr id="21" name="Rectangle 20" hidden="1"/>
          <p:cNvSpPr/>
          <p:nvPr userDrawn="1">
            <p:custDataLst>
              <p:tags r:id="rId1"/>
            </p:custDataLst>
          </p:nvPr>
        </p:nvSpPr>
        <p:spPr>
          <a:xfrm>
            <a:off x="457200" y="1143000"/>
            <a:ext cx="11353800" cy="48499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err="1">
              <a:latin typeface="Arial" panose="020B0604020202020204" pitchFamily="34" charset="0"/>
            </a:endParaRPr>
          </a:p>
        </p:txBody>
      </p:sp>
      <p:sp>
        <p:nvSpPr>
          <p:cNvPr id="22" name="Rectangle 21" hidden="1"/>
          <p:cNvSpPr/>
          <p:nvPr userDrawn="1">
            <p:custDataLst>
              <p:tags r:id="rId2"/>
            </p:custDataLst>
          </p:nvPr>
        </p:nvSpPr>
        <p:spPr>
          <a:xfrm>
            <a:off x="304800" y="6084051"/>
            <a:ext cx="2214664" cy="61787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err="1">
              <a:latin typeface="Arial" panose="020B0604020202020204" pitchFamily="34" charset="0"/>
            </a:endParaRPr>
          </a:p>
        </p:txBody>
      </p:sp>
      <p:sp>
        <p:nvSpPr>
          <p:cNvPr id="23" name="Rectangle 22" hidden="1"/>
          <p:cNvSpPr/>
          <p:nvPr userDrawn="1">
            <p:custDataLst>
              <p:tags r:id="rId3"/>
            </p:custDataLst>
          </p:nvPr>
        </p:nvSpPr>
        <p:spPr>
          <a:xfrm>
            <a:off x="0" y="0"/>
            <a:ext cx="12191999" cy="41801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err="1">
              <a:latin typeface="Arial" panose="020B0604020202020204" pitchFamily="34" charset="0"/>
            </a:endParaRPr>
          </a:p>
        </p:txBody>
      </p:sp>
      <p:sp>
        <p:nvSpPr>
          <p:cNvPr id="24" name="Rectangle 23" hidden="1"/>
          <p:cNvSpPr/>
          <p:nvPr userDrawn="1">
            <p:custDataLst>
              <p:tags r:id="rId4"/>
            </p:custDataLst>
          </p:nvPr>
        </p:nvSpPr>
        <p:spPr>
          <a:xfrm>
            <a:off x="5229225" y="6392987"/>
            <a:ext cx="6648450" cy="5107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err="1">
              <a:latin typeface="Arial" panose="020B0604020202020204" pitchFamily="34" charset="0"/>
            </a:endParaRPr>
          </a:p>
        </p:txBody>
      </p:sp>
      <p:sp>
        <p:nvSpPr>
          <p:cNvPr id="3" name="Date Placeholder 2"/>
          <p:cNvSpPr>
            <a:spLocks noGrp="1"/>
          </p:cNvSpPr>
          <p:nvPr>
            <p:ph type="dt" sz="half" idx="24"/>
          </p:nvPr>
        </p:nvSpPr>
        <p:spPr bwMode="gray"/>
        <p:txBody>
          <a:bodyPr/>
          <a:lstStyle/>
          <a:p>
            <a:fld id="{3C9BC9E4-BE1D-4462-995B-F988F0D36514}" type="datetime1">
              <a:rPr lang="en-US" smtClean="0"/>
              <a:t>10/8/21</a:t>
            </a:fld>
            <a:endParaRPr lang="en-US" dirty="0"/>
          </a:p>
        </p:txBody>
      </p:sp>
      <p:sp>
        <p:nvSpPr>
          <p:cNvPr id="5" name="Footer Placeholder 4"/>
          <p:cNvSpPr>
            <a:spLocks noGrp="1"/>
          </p:cNvSpPr>
          <p:nvPr>
            <p:ph type="ftr" sz="quarter" idx="25"/>
          </p:nvPr>
        </p:nvSpPr>
        <p:spPr bwMode="gray"/>
        <p:txBody>
          <a:bodyPr/>
          <a:lstStyle/>
          <a:p>
            <a:pPr algn="r"/>
            <a:r>
              <a:rPr lang="en-US"/>
              <a:t>© 2021 Optum, Inc. All rights reserved. Confidential property of Optum. Do not distribute or reproduce without express permission from Optum.</a:t>
            </a:r>
          </a:p>
        </p:txBody>
      </p:sp>
      <p:sp>
        <p:nvSpPr>
          <p:cNvPr id="10" name="Slide Number Placeholder 9"/>
          <p:cNvSpPr>
            <a:spLocks noGrp="1"/>
          </p:cNvSpPr>
          <p:nvPr>
            <p:ph type="sldNum" sz="quarter" idx="26"/>
          </p:nvPr>
        </p:nvSpPr>
        <p:spPr bwMode="gray"/>
        <p:txBody>
          <a:bodyPr/>
          <a:lstStyle/>
          <a:p>
            <a:fld id="{901F1369-4AEB-4520-96C0-9F78886180C1}" type="slidenum">
              <a:rPr lang="en-US" smtClean="0"/>
              <a:pPr/>
              <a:t>‹#›</a:t>
            </a:fld>
            <a:endParaRPr lang="en-US" dirty="0"/>
          </a:p>
        </p:txBody>
      </p:sp>
    </p:spTree>
    <p:extLst>
      <p:ext uri="{BB962C8B-B14F-4D97-AF65-F5344CB8AC3E}">
        <p14:creationId xmlns:p14="http://schemas.microsoft.com/office/powerpoint/2010/main" val="430339004"/>
      </p:ext>
    </p:extLst>
  </p:cSld>
  <p:clrMapOvr>
    <a:masterClrMapping/>
  </p:clrMapOvr>
  <p:extLst>
    <p:ext uri="{DCECCB84-F9BA-43D5-87BE-67443E8EF086}">
      <p15:sldGuideLst xmlns:p15="http://schemas.microsoft.com/office/powerpoint/2012/main">
        <p15:guide id="1" orient="horz" pos="664" userDrawn="1">
          <p15:clr>
            <a:srgbClr val="FFC000"/>
          </p15:clr>
        </p15:guide>
        <p15:guide id="2" orient="horz" pos="3792" userDrawn="1">
          <p15:clr>
            <a:srgbClr val="C35EA4"/>
          </p15:clr>
        </p15:guide>
        <p15:guide id="3" orient="horz" pos="720" userDrawn="1">
          <p15:clr>
            <a:srgbClr val="FFC000"/>
          </p15:clr>
        </p15:guide>
        <p15:guide id="4" pos="1637" userDrawn="1">
          <p15:clr>
            <a:srgbClr val="FBAE40"/>
          </p15:clr>
        </p15:guide>
        <p15:guide id="5" pos="1744" userDrawn="1">
          <p15:clr>
            <a:srgbClr val="FBAE40"/>
          </p15:clr>
        </p15:guide>
        <p15:guide id="6" pos="3073" userDrawn="1">
          <p15:clr>
            <a:srgbClr val="FBAE40"/>
          </p15:clr>
        </p15:guide>
        <p15:guide id="7" pos="3176" userDrawn="1">
          <p15:clr>
            <a:srgbClr val="FBAE40"/>
          </p15:clr>
        </p15:guide>
        <p15:guide id="8" pos="4505" userDrawn="1">
          <p15:clr>
            <a:srgbClr val="FBAE40"/>
          </p15:clr>
        </p15:guide>
        <p15:guide id="9" pos="4608" userDrawn="1">
          <p15:clr>
            <a:srgbClr val="FBAE40"/>
          </p15:clr>
        </p15:guide>
        <p15:guide id="10" pos="5938" userDrawn="1">
          <p15:clr>
            <a:srgbClr val="FBAE40"/>
          </p15:clr>
        </p15:guide>
        <p15:guide id="11" pos="6040"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2 Photo w/Caption">
    <p:spTree>
      <p:nvGrpSpPr>
        <p:cNvPr id="1" name=""/>
        <p:cNvGrpSpPr/>
        <p:nvPr/>
      </p:nvGrpSpPr>
      <p:grpSpPr>
        <a:xfrm>
          <a:off x="0" y="0"/>
          <a:ext cx="0" cy="0"/>
          <a:chOff x="0" y="0"/>
          <a:chExt cx="0" cy="0"/>
        </a:xfrm>
      </p:grpSpPr>
      <p:sp>
        <p:nvSpPr>
          <p:cNvPr id="15" name="Picture L"/>
          <p:cNvSpPr>
            <a:spLocks noGrp="1"/>
          </p:cNvSpPr>
          <p:nvPr>
            <p:ph type="pic" sz="quarter" idx="23" hasCustomPrompt="1"/>
          </p:nvPr>
        </p:nvSpPr>
        <p:spPr bwMode="gray">
          <a:xfrm>
            <a:off x="495300" y="1828800"/>
            <a:ext cx="5605272" cy="4076700"/>
          </a:xfrm>
          <a:solidFill>
            <a:schemeClr val="bg1">
              <a:lumMod val="95000"/>
            </a:schemeClr>
          </a:solidFill>
        </p:spPr>
        <p:txBody>
          <a:bodyPr/>
          <a:lstStyle>
            <a:lvl1pPr algn="ctr">
              <a:lnSpc>
                <a:spcPct val="110000"/>
              </a:lnSpc>
              <a:spcBef>
                <a:spcPts val="0"/>
              </a:spcBef>
              <a:spcAft>
                <a:spcPts val="0"/>
              </a:spcAft>
              <a:defRPr sz="1200">
                <a:solidFill>
                  <a:schemeClr val="tx1"/>
                </a:solidFill>
              </a:defRPr>
            </a:lvl1pPr>
          </a:lstStyle>
          <a:p>
            <a:br>
              <a:rPr lang="en-US" dirty="0"/>
            </a:br>
            <a:br>
              <a:rPr lang="en-US" dirty="0"/>
            </a:br>
            <a:r>
              <a:rPr lang="en-US" dirty="0"/>
              <a:t>An image may be inserted into this region, but the dimensions should remain unchanged. To access brand photography, visit: library.optum.com.</a:t>
            </a:r>
            <a:br>
              <a:rPr lang="en-US" dirty="0"/>
            </a:br>
            <a:br>
              <a:rPr lang="en-US" dirty="0"/>
            </a:br>
            <a:r>
              <a:rPr lang="en-US" dirty="0"/>
              <a:t>Accessing the above library requires users to be a part of a SECURE group: </a:t>
            </a:r>
            <a:r>
              <a:rPr lang="en-US" dirty="0" err="1"/>
              <a:t>Optum_Library_Access_Photography</a:t>
            </a:r>
            <a:r>
              <a:rPr lang="en-US" dirty="0"/>
              <a:t>.</a:t>
            </a:r>
            <a:br>
              <a:rPr lang="en-US" dirty="0"/>
            </a:br>
            <a:br>
              <a:rPr lang="en-US" dirty="0"/>
            </a:br>
            <a:r>
              <a:rPr lang="en-US" dirty="0"/>
              <a:t>Request access if necessary.</a:t>
            </a:r>
          </a:p>
        </p:txBody>
      </p:sp>
      <p:sp>
        <p:nvSpPr>
          <p:cNvPr id="17" name="Picture R"/>
          <p:cNvSpPr>
            <a:spLocks noGrp="1"/>
          </p:cNvSpPr>
          <p:nvPr>
            <p:ph type="pic" sz="quarter" idx="25" hasCustomPrompt="1"/>
          </p:nvPr>
        </p:nvSpPr>
        <p:spPr bwMode="gray">
          <a:xfrm>
            <a:off x="6096000" y="1828800"/>
            <a:ext cx="5605272" cy="4076700"/>
          </a:xfrm>
          <a:solidFill>
            <a:schemeClr val="bg1">
              <a:lumMod val="95000"/>
            </a:schemeClr>
          </a:solidFill>
        </p:spPr>
        <p:txBody>
          <a:bodyPr/>
          <a:lstStyle>
            <a:lvl1pPr algn="ctr">
              <a:lnSpc>
                <a:spcPct val="110000"/>
              </a:lnSpc>
              <a:spcBef>
                <a:spcPts val="0"/>
              </a:spcBef>
              <a:spcAft>
                <a:spcPts val="0"/>
              </a:spcAft>
              <a:defRPr sz="1200">
                <a:solidFill>
                  <a:schemeClr val="tx1"/>
                </a:solidFill>
              </a:defRPr>
            </a:lvl1pPr>
          </a:lstStyle>
          <a:p>
            <a:br>
              <a:rPr lang="en-US" dirty="0"/>
            </a:br>
            <a:br>
              <a:rPr lang="en-US" dirty="0"/>
            </a:br>
            <a:r>
              <a:rPr lang="en-US" dirty="0"/>
              <a:t>Click icon to add picture</a:t>
            </a:r>
          </a:p>
        </p:txBody>
      </p:sp>
      <p:sp>
        <p:nvSpPr>
          <p:cNvPr id="16" name="Text L"/>
          <p:cNvSpPr>
            <a:spLocks noGrp="1"/>
          </p:cNvSpPr>
          <p:nvPr>
            <p:ph type="body" sz="quarter" idx="24" hasCustomPrompt="1"/>
          </p:nvPr>
        </p:nvSpPr>
        <p:spPr bwMode="gray">
          <a:xfrm>
            <a:off x="2515544" y="5091829"/>
            <a:ext cx="3585028" cy="813669"/>
          </a:xfrm>
          <a:solidFill>
            <a:schemeClr val="accent1"/>
          </a:solidFill>
        </p:spPr>
        <p:txBody>
          <a:bodyPr lIns="137160" tIns="137160" rIns="137160" bIns="137160" anchor="t"/>
          <a:lstStyle>
            <a:lvl1pPr algn="l">
              <a:lnSpc>
                <a:spcPct val="90000"/>
              </a:lnSpc>
              <a:spcBef>
                <a:spcPts val="600"/>
              </a:spcBef>
              <a:spcAft>
                <a:spcPts val="0"/>
              </a:spcAft>
              <a:defRPr sz="1400">
                <a:solidFill>
                  <a:schemeClr val="bg1"/>
                </a:solidFill>
              </a:defRPr>
            </a:lvl1pPr>
          </a:lstStyle>
          <a:p>
            <a:pPr lvl="0"/>
            <a:r>
              <a:rPr lang="en-US" dirty="0"/>
              <a:t>Insert caption here | Delete if not needed</a:t>
            </a:r>
          </a:p>
        </p:txBody>
      </p:sp>
      <p:sp>
        <p:nvSpPr>
          <p:cNvPr id="18" name="Text R"/>
          <p:cNvSpPr>
            <a:spLocks noGrp="1"/>
          </p:cNvSpPr>
          <p:nvPr>
            <p:ph type="body" sz="quarter" idx="26" hasCustomPrompt="1"/>
          </p:nvPr>
        </p:nvSpPr>
        <p:spPr bwMode="gray">
          <a:xfrm>
            <a:off x="8116824" y="5091829"/>
            <a:ext cx="3584448" cy="813669"/>
          </a:xfrm>
          <a:solidFill>
            <a:schemeClr val="accent1"/>
          </a:solidFill>
        </p:spPr>
        <p:txBody>
          <a:bodyPr lIns="137160" tIns="137160" rIns="137160" bIns="137160" anchor="t"/>
          <a:lstStyle>
            <a:lvl1pPr algn="l">
              <a:lnSpc>
                <a:spcPct val="90000"/>
              </a:lnSpc>
              <a:spcBef>
                <a:spcPts val="600"/>
              </a:spcBef>
              <a:spcAft>
                <a:spcPts val="0"/>
              </a:spcAft>
              <a:defRPr sz="1400">
                <a:solidFill>
                  <a:schemeClr val="bg1"/>
                </a:solidFill>
              </a:defRPr>
            </a:lvl1pPr>
          </a:lstStyle>
          <a:p>
            <a:pPr lvl="0"/>
            <a:r>
              <a:rPr lang="en-US" dirty="0"/>
              <a:t>Insert caption here | Delete if not needed</a:t>
            </a:r>
          </a:p>
        </p:txBody>
      </p:sp>
      <p:sp>
        <p:nvSpPr>
          <p:cNvPr id="6" name="Subtitle"/>
          <p:cNvSpPr>
            <a:spLocks noGrp="1"/>
          </p:cNvSpPr>
          <p:nvPr>
            <p:ph type="body" sz="quarter" idx="13" hasCustomPrompt="1"/>
          </p:nvPr>
        </p:nvSpPr>
        <p:spPr bwMode="gray">
          <a:xfrm>
            <a:off x="495300" y="1143334"/>
            <a:ext cx="11201400" cy="304699"/>
          </a:xfrm>
        </p:spPr>
        <p:txBody>
          <a:bodyPr>
            <a:spAutoFit/>
          </a:bodyPr>
          <a:lstStyle>
            <a:lvl1pPr>
              <a:lnSpc>
                <a:spcPct val="90000"/>
              </a:lnSpc>
              <a:spcBef>
                <a:spcPts val="0"/>
              </a:spcBef>
              <a:spcAft>
                <a:spcPts val="0"/>
              </a:spcAft>
              <a:defRPr sz="2200">
                <a:solidFill>
                  <a:schemeClr val="tx1"/>
                </a:solidFill>
              </a:defRPr>
            </a:lvl1pPr>
          </a:lstStyle>
          <a:p>
            <a:pPr lvl="0"/>
            <a:r>
              <a:rPr lang="en-US" dirty="0"/>
              <a:t>Slide subtitle (optional); Arial 22pt regular, sentence case (1 line)</a:t>
            </a:r>
          </a:p>
        </p:txBody>
      </p:sp>
      <p:sp>
        <p:nvSpPr>
          <p:cNvPr id="2" name="Title"/>
          <p:cNvSpPr>
            <a:spLocks noGrp="1"/>
          </p:cNvSpPr>
          <p:nvPr>
            <p:ph type="title" hasCustomPrompt="1"/>
          </p:nvPr>
        </p:nvSpPr>
        <p:spPr bwMode="gray"/>
        <p:txBody>
          <a:bodyPr/>
          <a:lstStyle>
            <a:lvl1pPr>
              <a:defRPr/>
            </a:lvl1pPr>
          </a:lstStyle>
          <a:p>
            <a:r>
              <a:rPr lang="en-US" dirty="0"/>
              <a:t>Slide title; Arial 30pt bold, sentence case (1 line)</a:t>
            </a:r>
          </a:p>
        </p:txBody>
      </p:sp>
      <p:sp>
        <p:nvSpPr>
          <p:cNvPr id="13" name="Rectangle 12" hidden="1"/>
          <p:cNvSpPr/>
          <p:nvPr userDrawn="1">
            <p:custDataLst>
              <p:tags r:id="rId1"/>
            </p:custDataLst>
          </p:nvPr>
        </p:nvSpPr>
        <p:spPr>
          <a:xfrm>
            <a:off x="457200" y="1143000"/>
            <a:ext cx="11353800" cy="48499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err="1">
              <a:latin typeface="Arial" panose="020B0604020202020204" pitchFamily="34" charset="0"/>
            </a:endParaRPr>
          </a:p>
        </p:txBody>
      </p:sp>
      <p:sp>
        <p:nvSpPr>
          <p:cNvPr id="14" name="Rectangle 13" hidden="1"/>
          <p:cNvSpPr/>
          <p:nvPr userDrawn="1">
            <p:custDataLst>
              <p:tags r:id="rId2"/>
            </p:custDataLst>
          </p:nvPr>
        </p:nvSpPr>
        <p:spPr>
          <a:xfrm>
            <a:off x="304800" y="6084051"/>
            <a:ext cx="2214664" cy="61787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err="1">
              <a:latin typeface="Arial" panose="020B0604020202020204" pitchFamily="34" charset="0"/>
            </a:endParaRPr>
          </a:p>
        </p:txBody>
      </p:sp>
      <p:sp>
        <p:nvSpPr>
          <p:cNvPr id="19" name="Rectangle 18" hidden="1"/>
          <p:cNvSpPr/>
          <p:nvPr userDrawn="1">
            <p:custDataLst>
              <p:tags r:id="rId3"/>
            </p:custDataLst>
          </p:nvPr>
        </p:nvSpPr>
        <p:spPr>
          <a:xfrm>
            <a:off x="0" y="0"/>
            <a:ext cx="12191999" cy="41801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err="1">
              <a:latin typeface="Arial" panose="020B0604020202020204" pitchFamily="34" charset="0"/>
            </a:endParaRPr>
          </a:p>
        </p:txBody>
      </p:sp>
      <p:sp>
        <p:nvSpPr>
          <p:cNvPr id="20" name="Rectangle 19" hidden="1"/>
          <p:cNvSpPr/>
          <p:nvPr userDrawn="1">
            <p:custDataLst>
              <p:tags r:id="rId4"/>
            </p:custDataLst>
          </p:nvPr>
        </p:nvSpPr>
        <p:spPr>
          <a:xfrm>
            <a:off x="5229225" y="6392987"/>
            <a:ext cx="6648450" cy="5107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err="1">
              <a:latin typeface="Arial" panose="020B0604020202020204" pitchFamily="34" charset="0"/>
            </a:endParaRPr>
          </a:p>
        </p:txBody>
      </p:sp>
      <p:sp>
        <p:nvSpPr>
          <p:cNvPr id="3" name="Date Placeholder 2"/>
          <p:cNvSpPr>
            <a:spLocks noGrp="1"/>
          </p:cNvSpPr>
          <p:nvPr>
            <p:ph type="dt" sz="half" idx="27"/>
          </p:nvPr>
        </p:nvSpPr>
        <p:spPr bwMode="gray"/>
        <p:txBody>
          <a:bodyPr/>
          <a:lstStyle/>
          <a:p>
            <a:fld id="{7B8F2E7E-622C-47C8-9786-F40B548FCD06}" type="datetime1">
              <a:rPr lang="en-US" smtClean="0"/>
              <a:t>10/8/21</a:t>
            </a:fld>
            <a:endParaRPr lang="en-US" dirty="0"/>
          </a:p>
        </p:txBody>
      </p:sp>
      <p:sp>
        <p:nvSpPr>
          <p:cNvPr id="5" name="Footer Placeholder 4"/>
          <p:cNvSpPr>
            <a:spLocks noGrp="1"/>
          </p:cNvSpPr>
          <p:nvPr>
            <p:ph type="ftr" sz="quarter" idx="28"/>
          </p:nvPr>
        </p:nvSpPr>
        <p:spPr bwMode="gray"/>
        <p:txBody>
          <a:bodyPr/>
          <a:lstStyle/>
          <a:p>
            <a:pPr algn="r"/>
            <a:r>
              <a:rPr lang="en-US"/>
              <a:t>© 2021 Optum, Inc. All rights reserved. Confidential property of Optum. Do not distribute or reproduce without express permission from Optum.</a:t>
            </a:r>
          </a:p>
        </p:txBody>
      </p:sp>
      <p:sp>
        <p:nvSpPr>
          <p:cNvPr id="9" name="Slide Number Placeholder 8"/>
          <p:cNvSpPr>
            <a:spLocks noGrp="1"/>
          </p:cNvSpPr>
          <p:nvPr>
            <p:ph type="sldNum" sz="quarter" idx="29"/>
          </p:nvPr>
        </p:nvSpPr>
        <p:spPr bwMode="gray"/>
        <p:txBody>
          <a:bodyPr/>
          <a:lstStyle/>
          <a:p>
            <a:fld id="{901F1369-4AEB-4520-96C0-9F78886180C1}" type="slidenum">
              <a:rPr lang="en-US" smtClean="0"/>
              <a:pPr/>
              <a:t>‹#›</a:t>
            </a:fld>
            <a:endParaRPr lang="en-US" dirty="0"/>
          </a:p>
        </p:txBody>
      </p:sp>
    </p:spTree>
    <p:extLst>
      <p:ext uri="{BB962C8B-B14F-4D97-AF65-F5344CB8AC3E}">
        <p14:creationId xmlns:p14="http://schemas.microsoft.com/office/powerpoint/2010/main" val="1924394198"/>
      </p:ext>
    </p:extLst>
  </p:cSld>
  <p:clrMapOvr>
    <a:masterClrMapping/>
  </p:clrMapOvr>
  <p:extLst>
    <p:ext uri="{DCECCB84-F9BA-43D5-87BE-67443E8EF086}">
      <p15:sldGuideLst xmlns:p15="http://schemas.microsoft.com/office/powerpoint/2012/main">
        <p15:guide id="1" orient="horz" pos="664" userDrawn="1">
          <p15:clr>
            <a:srgbClr val="FFC000"/>
          </p15:clr>
        </p15:guide>
        <p15:guide id="2" orient="horz" pos="3792" userDrawn="1">
          <p15:clr>
            <a:srgbClr val="C35EA4"/>
          </p15:clr>
        </p15:guide>
        <p15:guide id="3" orient="horz" pos="720" userDrawn="1">
          <p15:clr>
            <a:srgbClr val="FFC00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Photo w/Caption">
    <p:spTree>
      <p:nvGrpSpPr>
        <p:cNvPr id="1" name=""/>
        <p:cNvGrpSpPr/>
        <p:nvPr/>
      </p:nvGrpSpPr>
      <p:grpSpPr>
        <a:xfrm>
          <a:off x="0" y="0"/>
          <a:ext cx="0" cy="0"/>
          <a:chOff x="0" y="0"/>
          <a:chExt cx="0" cy="0"/>
        </a:xfrm>
      </p:grpSpPr>
      <p:sp>
        <p:nvSpPr>
          <p:cNvPr id="17" name="Picture 3"/>
          <p:cNvSpPr>
            <a:spLocks noGrp="1"/>
          </p:cNvSpPr>
          <p:nvPr>
            <p:ph type="pic" sz="quarter" idx="25" hasCustomPrompt="1"/>
          </p:nvPr>
        </p:nvSpPr>
        <p:spPr bwMode="gray">
          <a:xfrm>
            <a:off x="7965948" y="1828800"/>
            <a:ext cx="3730752" cy="4076700"/>
          </a:xfrm>
          <a:solidFill>
            <a:schemeClr val="bg1">
              <a:lumMod val="95000"/>
            </a:schemeClr>
          </a:solidFill>
        </p:spPr>
        <p:txBody>
          <a:bodyPr/>
          <a:lstStyle>
            <a:lvl1pPr algn="ctr">
              <a:defRPr sz="1200">
                <a:solidFill>
                  <a:schemeClr val="tx1"/>
                </a:solidFill>
              </a:defRPr>
            </a:lvl1pPr>
          </a:lstStyle>
          <a:p>
            <a:br>
              <a:rPr lang="en-US" dirty="0"/>
            </a:br>
            <a:br>
              <a:rPr lang="en-US" dirty="0"/>
            </a:br>
            <a:r>
              <a:rPr lang="en-US" dirty="0"/>
              <a:t>Click icon to add picture</a:t>
            </a:r>
          </a:p>
        </p:txBody>
      </p:sp>
      <p:sp>
        <p:nvSpPr>
          <p:cNvPr id="18" name="Text 3"/>
          <p:cNvSpPr>
            <a:spLocks noGrp="1"/>
          </p:cNvSpPr>
          <p:nvPr>
            <p:ph type="body" sz="quarter" idx="26" hasCustomPrompt="1"/>
          </p:nvPr>
        </p:nvSpPr>
        <p:spPr bwMode="gray">
          <a:xfrm>
            <a:off x="9619342" y="4533900"/>
            <a:ext cx="2077358" cy="1371600"/>
          </a:xfrm>
          <a:solidFill>
            <a:schemeClr val="accent1"/>
          </a:solidFill>
        </p:spPr>
        <p:txBody>
          <a:bodyPr lIns="137160" tIns="137160" rIns="137160" bIns="137160" anchor="t"/>
          <a:lstStyle>
            <a:lvl1pPr algn="l">
              <a:lnSpc>
                <a:spcPct val="90000"/>
              </a:lnSpc>
              <a:spcBef>
                <a:spcPts val="0"/>
              </a:spcBef>
              <a:spcAft>
                <a:spcPts val="0"/>
              </a:spcAft>
              <a:defRPr sz="1400">
                <a:solidFill>
                  <a:schemeClr val="bg1"/>
                </a:solidFill>
              </a:defRPr>
            </a:lvl1pPr>
          </a:lstStyle>
          <a:p>
            <a:pPr lvl="0"/>
            <a:r>
              <a:rPr lang="en-US" dirty="0"/>
              <a:t>Insert caption here | Delete if not needed</a:t>
            </a:r>
          </a:p>
        </p:txBody>
      </p:sp>
      <p:sp>
        <p:nvSpPr>
          <p:cNvPr id="15" name="Picture 2"/>
          <p:cNvSpPr>
            <a:spLocks noGrp="1"/>
          </p:cNvSpPr>
          <p:nvPr>
            <p:ph type="pic" sz="quarter" idx="23" hasCustomPrompt="1"/>
          </p:nvPr>
        </p:nvSpPr>
        <p:spPr bwMode="gray">
          <a:xfrm>
            <a:off x="4230624" y="1828800"/>
            <a:ext cx="3730752" cy="4076700"/>
          </a:xfrm>
          <a:solidFill>
            <a:schemeClr val="bg1">
              <a:lumMod val="95000"/>
            </a:schemeClr>
          </a:solidFill>
        </p:spPr>
        <p:txBody>
          <a:bodyPr/>
          <a:lstStyle>
            <a:lvl1pPr algn="ctr">
              <a:defRPr sz="1100">
                <a:solidFill>
                  <a:schemeClr val="tx1"/>
                </a:solidFill>
              </a:defRPr>
            </a:lvl1pPr>
          </a:lstStyle>
          <a:p>
            <a:br>
              <a:rPr lang="en-US" dirty="0"/>
            </a:br>
            <a:br>
              <a:rPr lang="en-US" dirty="0"/>
            </a:br>
            <a:r>
              <a:rPr lang="en-US" dirty="0"/>
              <a:t>An image may be inserted into this region, but the dimensions should remain unchanged. To access brand photography, visit: library.optum.com.</a:t>
            </a:r>
            <a:br>
              <a:rPr lang="en-US" dirty="0"/>
            </a:br>
            <a:br>
              <a:rPr lang="en-US" dirty="0"/>
            </a:br>
            <a:r>
              <a:rPr lang="en-US" dirty="0"/>
              <a:t>Accessing the library requires users to be a part of a SECURE group: </a:t>
            </a:r>
            <a:r>
              <a:rPr lang="en-US" dirty="0" err="1"/>
              <a:t>Optum_Library_Access_Photography</a:t>
            </a:r>
            <a:r>
              <a:rPr lang="en-US" dirty="0"/>
              <a:t>.</a:t>
            </a:r>
            <a:br>
              <a:rPr lang="en-US" dirty="0"/>
            </a:br>
            <a:br>
              <a:rPr lang="en-US" dirty="0"/>
            </a:br>
            <a:r>
              <a:rPr lang="en-US" dirty="0"/>
              <a:t>Request access if necessary.</a:t>
            </a:r>
          </a:p>
        </p:txBody>
      </p:sp>
      <p:sp>
        <p:nvSpPr>
          <p:cNvPr id="16" name="Text  2"/>
          <p:cNvSpPr>
            <a:spLocks noGrp="1"/>
          </p:cNvSpPr>
          <p:nvPr>
            <p:ph type="body" sz="quarter" idx="24" hasCustomPrompt="1"/>
          </p:nvPr>
        </p:nvSpPr>
        <p:spPr bwMode="gray">
          <a:xfrm>
            <a:off x="5884018" y="4533900"/>
            <a:ext cx="2077358" cy="1371600"/>
          </a:xfrm>
          <a:solidFill>
            <a:schemeClr val="accent1"/>
          </a:solidFill>
        </p:spPr>
        <p:txBody>
          <a:bodyPr lIns="137160" tIns="137160" rIns="137160" bIns="137160" anchor="t"/>
          <a:lstStyle>
            <a:lvl1pPr algn="l">
              <a:lnSpc>
                <a:spcPct val="90000"/>
              </a:lnSpc>
              <a:spcBef>
                <a:spcPts val="0"/>
              </a:spcBef>
              <a:spcAft>
                <a:spcPts val="0"/>
              </a:spcAft>
              <a:defRPr sz="1400">
                <a:solidFill>
                  <a:schemeClr val="bg1"/>
                </a:solidFill>
              </a:defRPr>
            </a:lvl1pPr>
          </a:lstStyle>
          <a:p>
            <a:pPr lvl="0"/>
            <a:r>
              <a:rPr lang="en-US" dirty="0"/>
              <a:t>Insert caption here | Delete if not needed</a:t>
            </a:r>
          </a:p>
        </p:txBody>
      </p:sp>
      <p:sp>
        <p:nvSpPr>
          <p:cNvPr id="9" name="Picture 1"/>
          <p:cNvSpPr>
            <a:spLocks noGrp="1"/>
          </p:cNvSpPr>
          <p:nvPr>
            <p:ph type="pic" sz="quarter" idx="22" hasCustomPrompt="1"/>
          </p:nvPr>
        </p:nvSpPr>
        <p:spPr bwMode="gray">
          <a:xfrm>
            <a:off x="495300" y="1828800"/>
            <a:ext cx="3730752" cy="4076700"/>
          </a:xfrm>
          <a:solidFill>
            <a:schemeClr val="bg1">
              <a:lumMod val="95000"/>
            </a:schemeClr>
          </a:solidFill>
        </p:spPr>
        <p:txBody>
          <a:bodyPr/>
          <a:lstStyle>
            <a:lvl1pPr algn="ctr">
              <a:defRPr sz="1200">
                <a:solidFill>
                  <a:schemeClr val="tx1"/>
                </a:solidFill>
              </a:defRPr>
            </a:lvl1pPr>
          </a:lstStyle>
          <a:p>
            <a:br>
              <a:rPr lang="en-US" dirty="0"/>
            </a:br>
            <a:br>
              <a:rPr lang="en-US" dirty="0"/>
            </a:br>
            <a:r>
              <a:rPr lang="en-US" dirty="0"/>
              <a:t>Click icon to add picture</a:t>
            </a:r>
          </a:p>
        </p:txBody>
      </p:sp>
      <p:sp>
        <p:nvSpPr>
          <p:cNvPr id="8" name="Text 1"/>
          <p:cNvSpPr>
            <a:spLocks noGrp="1"/>
          </p:cNvSpPr>
          <p:nvPr>
            <p:ph type="body" sz="quarter" idx="14" hasCustomPrompt="1"/>
          </p:nvPr>
        </p:nvSpPr>
        <p:spPr bwMode="gray">
          <a:xfrm>
            <a:off x="2148694" y="4533900"/>
            <a:ext cx="2077358" cy="1371600"/>
          </a:xfrm>
          <a:solidFill>
            <a:schemeClr val="accent1"/>
          </a:solidFill>
        </p:spPr>
        <p:txBody>
          <a:bodyPr lIns="137160" tIns="137160" rIns="137160" bIns="137160" anchor="t"/>
          <a:lstStyle>
            <a:lvl1pPr algn="l">
              <a:lnSpc>
                <a:spcPct val="90000"/>
              </a:lnSpc>
              <a:spcBef>
                <a:spcPts val="0"/>
              </a:spcBef>
              <a:spcAft>
                <a:spcPts val="0"/>
              </a:spcAft>
              <a:defRPr sz="1400">
                <a:solidFill>
                  <a:schemeClr val="bg1"/>
                </a:solidFill>
              </a:defRPr>
            </a:lvl1pPr>
          </a:lstStyle>
          <a:p>
            <a:pPr lvl="0"/>
            <a:r>
              <a:rPr lang="en-US" dirty="0"/>
              <a:t>Insert caption here | Delete if not needed</a:t>
            </a:r>
          </a:p>
        </p:txBody>
      </p:sp>
      <p:sp>
        <p:nvSpPr>
          <p:cNvPr id="6" name="Subtitle"/>
          <p:cNvSpPr>
            <a:spLocks noGrp="1"/>
          </p:cNvSpPr>
          <p:nvPr>
            <p:ph type="body" sz="quarter" idx="13" hasCustomPrompt="1"/>
          </p:nvPr>
        </p:nvSpPr>
        <p:spPr bwMode="gray">
          <a:xfrm>
            <a:off x="495300" y="1143334"/>
            <a:ext cx="11201400" cy="304699"/>
          </a:xfrm>
        </p:spPr>
        <p:txBody>
          <a:bodyPr>
            <a:spAutoFit/>
          </a:bodyPr>
          <a:lstStyle>
            <a:lvl1pPr>
              <a:lnSpc>
                <a:spcPct val="90000"/>
              </a:lnSpc>
              <a:spcBef>
                <a:spcPts val="0"/>
              </a:spcBef>
              <a:spcAft>
                <a:spcPts val="0"/>
              </a:spcAft>
              <a:defRPr sz="2200">
                <a:solidFill>
                  <a:schemeClr val="tx1"/>
                </a:solidFill>
              </a:defRPr>
            </a:lvl1pPr>
          </a:lstStyle>
          <a:p>
            <a:pPr lvl="0"/>
            <a:r>
              <a:rPr lang="en-US" dirty="0"/>
              <a:t>Slide subtitle (optional); Arial 22pt regular, sentence case (1 line)</a:t>
            </a:r>
          </a:p>
        </p:txBody>
      </p:sp>
      <p:sp>
        <p:nvSpPr>
          <p:cNvPr id="2" name="Title"/>
          <p:cNvSpPr>
            <a:spLocks noGrp="1"/>
          </p:cNvSpPr>
          <p:nvPr>
            <p:ph type="title" hasCustomPrompt="1"/>
          </p:nvPr>
        </p:nvSpPr>
        <p:spPr bwMode="gray">
          <a:xfrm>
            <a:off x="495300" y="639689"/>
            <a:ext cx="11201400" cy="415498"/>
          </a:xfrm>
        </p:spPr>
        <p:txBody>
          <a:bodyPr/>
          <a:lstStyle>
            <a:lvl1pPr>
              <a:defRPr/>
            </a:lvl1pPr>
          </a:lstStyle>
          <a:p>
            <a:r>
              <a:rPr lang="en-US" dirty="0"/>
              <a:t>Slide title; Arial 30pt bold, sentence case (1 line)</a:t>
            </a:r>
          </a:p>
        </p:txBody>
      </p:sp>
      <p:sp>
        <p:nvSpPr>
          <p:cNvPr id="19" name="Rectangle 18" hidden="1"/>
          <p:cNvSpPr/>
          <p:nvPr userDrawn="1">
            <p:custDataLst>
              <p:tags r:id="rId1"/>
            </p:custDataLst>
          </p:nvPr>
        </p:nvSpPr>
        <p:spPr>
          <a:xfrm>
            <a:off x="457200" y="1143000"/>
            <a:ext cx="11353800" cy="48499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err="1">
              <a:latin typeface="Arial" panose="020B0604020202020204" pitchFamily="34" charset="0"/>
            </a:endParaRPr>
          </a:p>
        </p:txBody>
      </p:sp>
      <p:sp>
        <p:nvSpPr>
          <p:cNvPr id="20" name="Rectangle 19" hidden="1"/>
          <p:cNvSpPr/>
          <p:nvPr userDrawn="1">
            <p:custDataLst>
              <p:tags r:id="rId2"/>
            </p:custDataLst>
          </p:nvPr>
        </p:nvSpPr>
        <p:spPr>
          <a:xfrm>
            <a:off x="304800" y="6084051"/>
            <a:ext cx="2214664" cy="61787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err="1">
              <a:latin typeface="Arial" panose="020B0604020202020204" pitchFamily="34" charset="0"/>
            </a:endParaRPr>
          </a:p>
        </p:txBody>
      </p:sp>
      <p:sp>
        <p:nvSpPr>
          <p:cNvPr id="21" name="Rectangle 20" hidden="1"/>
          <p:cNvSpPr/>
          <p:nvPr userDrawn="1">
            <p:custDataLst>
              <p:tags r:id="rId3"/>
            </p:custDataLst>
          </p:nvPr>
        </p:nvSpPr>
        <p:spPr>
          <a:xfrm>
            <a:off x="0" y="0"/>
            <a:ext cx="12191999" cy="41801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err="1">
              <a:latin typeface="Arial" panose="020B0604020202020204" pitchFamily="34" charset="0"/>
            </a:endParaRPr>
          </a:p>
        </p:txBody>
      </p:sp>
      <p:sp>
        <p:nvSpPr>
          <p:cNvPr id="22" name="Rectangle 21" hidden="1"/>
          <p:cNvSpPr/>
          <p:nvPr userDrawn="1">
            <p:custDataLst>
              <p:tags r:id="rId4"/>
            </p:custDataLst>
          </p:nvPr>
        </p:nvSpPr>
        <p:spPr>
          <a:xfrm>
            <a:off x="5229225" y="6392987"/>
            <a:ext cx="6648450" cy="5107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err="1">
              <a:latin typeface="Arial" panose="020B0604020202020204" pitchFamily="34" charset="0"/>
            </a:endParaRPr>
          </a:p>
        </p:txBody>
      </p:sp>
      <p:sp>
        <p:nvSpPr>
          <p:cNvPr id="3" name="Date Placeholder 2"/>
          <p:cNvSpPr>
            <a:spLocks noGrp="1"/>
          </p:cNvSpPr>
          <p:nvPr>
            <p:ph type="dt" sz="half" idx="27"/>
          </p:nvPr>
        </p:nvSpPr>
        <p:spPr bwMode="gray"/>
        <p:txBody>
          <a:bodyPr/>
          <a:lstStyle/>
          <a:p>
            <a:fld id="{7B55E75F-3B4B-4718-8EF9-46E71A0928B6}" type="datetime1">
              <a:rPr lang="en-US" smtClean="0"/>
              <a:t>10/8/21</a:t>
            </a:fld>
            <a:endParaRPr lang="en-US" dirty="0"/>
          </a:p>
        </p:txBody>
      </p:sp>
      <p:sp>
        <p:nvSpPr>
          <p:cNvPr id="5" name="Footer Placeholder 4"/>
          <p:cNvSpPr>
            <a:spLocks noGrp="1"/>
          </p:cNvSpPr>
          <p:nvPr>
            <p:ph type="ftr" sz="quarter" idx="28"/>
          </p:nvPr>
        </p:nvSpPr>
        <p:spPr bwMode="gray"/>
        <p:txBody>
          <a:bodyPr/>
          <a:lstStyle/>
          <a:p>
            <a:pPr algn="r"/>
            <a:r>
              <a:rPr lang="en-US"/>
              <a:t>© 2021 Optum, Inc. All rights reserved. Confidential property of Optum. Do not distribute or reproduce without express permission from Optum.</a:t>
            </a:r>
          </a:p>
        </p:txBody>
      </p:sp>
      <p:sp>
        <p:nvSpPr>
          <p:cNvPr id="11" name="Slide Number Placeholder 10"/>
          <p:cNvSpPr>
            <a:spLocks noGrp="1"/>
          </p:cNvSpPr>
          <p:nvPr>
            <p:ph type="sldNum" sz="quarter" idx="29"/>
          </p:nvPr>
        </p:nvSpPr>
        <p:spPr bwMode="gray"/>
        <p:txBody>
          <a:bodyPr/>
          <a:lstStyle/>
          <a:p>
            <a:fld id="{901F1369-4AEB-4520-96C0-9F78886180C1}" type="slidenum">
              <a:rPr lang="en-US" smtClean="0"/>
              <a:pPr/>
              <a:t>‹#›</a:t>
            </a:fld>
            <a:endParaRPr lang="en-US" dirty="0"/>
          </a:p>
        </p:txBody>
      </p:sp>
    </p:spTree>
    <p:extLst>
      <p:ext uri="{BB962C8B-B14F-4D97-AF65-F5344CB8AC3E}">
        <p14:creationId xmlns:p14="http://schemas.microsoft.com/office/powerpoint/2010/main" val="3781410390"/>
      </p:ext>
    </p:extLst>
  </p:cSld>
  <p:clrMapOvr>
    <a:masterClrMapping/>
  </p:clrMapOvr>
  <p:extLst>
    <p:ext uri="{DCECCB84-F9BA-43D5-87BE-67443E8EF086}">
      <p15:sldGuideLst xmlns:p15="http://schemas.microsoft.com/office/powerpoint/2012/main">
        <p15:guide id="1" orient="horz" pos="664" userDrawn="1">
          <p15:clr>
            <a:srgbClr val="FFC000"/>
          </p15:clr>
        </p15:guide>
        <p15:guide id="2" orient="horz" pos="3792" userDrawn="1">
          <p15:clr>
            <a:srgbClr val="C35EA4"/>
          </p15:clr>
        </p15:guide>
        <p15:guide id="3" orient="horz" pos="720" userDrawn="1">
          <p15:clr>
            <a:srgbClr val="FFC00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4 Photo w/Caption">
    <p:spTree>
      <p:nvGrpSpPr>
        <p:cNvPr id="1" name=""/>
        <p:cNvGrpSpPr/>
        <p:nvPr/>
      </p:nvGrpSpPr>
      <p:grpSpPr>
        <a:xfrm>
          <a:off x="0" y="0"/>
          <a:ext cx="0" cy="0"/>
          <a:chOff x="0" y="0"/>
          <a:chExt cx="0" cy="0"/>
        </a:xfrm>
      </p:grpSpPr>
      <p:sp>
        <p:nvSpPr>
          <p:cNvPr id="13" name="Image 4"/>
          <p:cNvSpPr>
            <a:spLocks noGrp="1"/>
          </p:cNvSpPr>
          <p:nvPr>
            <p:ph type="pic" sz="quarter" idx="27" hasCustomPrompt="1"/>
          </p:nvPr>
        </p:nvSpPr>
        <p:spPr bwMode="gray">
          <a:xfrm>
            <a:off x="8898636" y="1828799"/>
            <a:ext cx="2798064" cy="2798064"/>
          </a:xfrm>
          <a:solidFill>
            <a:schemeClr val="bg1">
              <a:lumMod val="95000"/>
            </a:schemeClr>
          </a:solidFill>
        </p:spPr>
        <p:txBody>
          <a:bodyPr lIns="137160" rIns="137160"/>
          <a:lstStyle>
            <a:lvl1pPr algn="ctr">
              <a:defRPr sz="1100">
                <a:solidFill>
                  <a:schemeClr val="tx1"/>
                </a:solidFill>
              </a:defRPr>
            </a:lvl1pPr>
          </a:lstStyle>
          <a:p>
            <a:br>
              <a:rPr lang="en-US" dirty="0"/>
            </a:br>
            <a:r>
              <a:rPr lang="en-US" dirty="0"/>
              <a:t>Click icon to add picture</a:t>
            </a:r>
          </a:p>
        </p:txBody>
      </p:sp>
      <p:sp>
        <p:nvSpPr>
          <p:cNvPr id="14" name="Header 4"/>
          <p:cNvSpPr>
            <a:spLocks noGrp="1"/>
          </p:cNvSpPr>
          <p:nvPr>
            <p:ph type="body" sz="quarter" idx="28" hasCustomPrompt="1"/>
          </p:nvPr>
        </p:nvSpPr>
        <p:spPr bwMode="gray">
          <a:xfrm>
            <a:off x="8898636" y="4633732"/>
            <a:ext cx="2103120" cy="609398"/>
          </a:xfrm>
          <a:solidFill>
            <a:schemeClr val="accent1"/>
          </a:solidFill>
        </p:spPr>
        <p:txBody>
          <a:bodyPr lIns="137160" tIns="137160" rIns="137160" bIns="137160" anchor="t">
            <a:spAutoFit/>
          </a:bodyPr>
          <a:lstStyle>
            <a:lvl1pPr algn="l">
              <a:lnSpc>
                <a:spcPct val="90000"/>
              </a:lnSpc>
              <a:spcBef>
                <a:spcPts val="0"/>
              </a:spcBef>
              <a:spcAft>
                <a:spcPts val="0"/>
              </a:spcAft>
              <a:defRPr sz="1200">
                <a:solidFill>
                  <a:schemeClr val="bg1"/>
                </a:solidFill>
              </a:defRPr>
            </a:lvl1pPr>
          </a:lstStyle>
          <a:p>
            <a:pPr lvl="0"/>
            <a:r>
              <a:rPr lang="en-US" dirty="0"/>
              <a:t>Insert caption here | Delete if not needed</a:t>
            </a:r>
          </a:p>
        </p:txBody>
      </p:sp>
      <p:sp>
        <p:nvSpPr>
          <p:cNvPr id="17" name="Image 3"/>
          <p:cNvSpPr>
            <a:spLocks noGrp="1"/>
          </p:cNvSpPr>
          <p:nvPr>
            <p:ph type="pic" sz="quarter" idx="25" hasCustomPrompt="1"/>
          </p:nvPr>
        </p:nvSpPr>
        <p:spPr bwMode="gray">
          <a:xfrm>
            <a:off x="6097524" y="1828799"/>
            <a:ext cx="2798064" cy="2798064"/>
          </a:xfrm>
          <a:solidFill>
            <a:schemeClr val="bg1">
              <a:lumMod val="95000"/>
            </a:schemeClr>
          </a:solidFill>
        </p:spPr>
        <p:txBody>
          <a:bodyPr lIns="137160" rIns="137160"/>
          <a:lstStyle>
            <a:lvl1pPr algn="ctr">
              <a:defRPr sz="1100">
                <a:solidFill>
                  <a:schemeClr val="tx1"/>
                </a:solidFill>
              </a:defRPr>
            </a:lvl1pPr>
          </a:lstStyle>
          <a:p>
            <a:br>
              <a:rPr lang="en-US" dirty="0"/>
            </a:br>
            <a:r>
              <a:rPr lang="en-US" dirty="0"/>
              <a:t>Click icon to add picture</a:t>
            </a:r>
          </a:p>
        </p:txBody>
      </p:sp>
      <p:sp>
        <p:nvSpPr>
          <p:cNvPr id="18" name="Header 3"/>
          <p:cNvSpPr>
            <a:spLocks noGrp="1"/>
          </p:cNvSpPr>
          <p:nvPr>
            <p:ph type="body" sz="quarter" idx="26" hasCustomPrompt="1"/>
          </p:nvPr>
        </p:nvSpPr>
        <p:spPr bwMode="gray">
          <a:xfrm>
            <a:off x="6097524" y="4633732"/>
            <a:ext cx="2103120" cy="609398"/>
          </a:xfrm>
          <a:solidFill>
            <a:schemeClr val="accent1"/>
          </a:solidFill>
        </p:spPr>
        <p:txBody>
          <a:bodyPr lIns="137160" tIns="137160" rIns="137160" bIns="137160" anchor="t">
            <a:spAutoFit/>
          </a:bodyPr>
          <a:lstStyle>
            <a:lvl1pPr algn="l">
              <a:lnSpc>
                <a:spcPct val="90000"/>
              </a:lnSpc>
              <a:spcBef>
                <a:spcPts val="0"/>
              </a:spcBef>
              <a:spcAft>
                <a:spcPts val="0"/>
              </a:spcAft>
              <a:defRPr sz="1200">
                <a:solidFill>
                  <a:schemeClr val="bg1"/>
                </a:solidFill>
              </a:defRPr>
            </a:lvl1pPr>
          </a:lstStyle>
          <a:p>
            <a:pPr lvl="0"/>
            <a:r>
              <a:rPr lang="en-US" dirty="0"/>
              <a:t>Insert caption here | Delete if not needed</a:t>
            </a:r>
          </a:p>
        </p:txBody>
      </p:sp>
      <p:sp>
        <p:nvSpPr>
          <p:cNvPr id="15" name="Image 2"/>
          <p:cNvSpPr>
            <a:spLocks noGrp="1"/>
          </p:cNvSpPr>
          <p:nvPr>
            <p:ph type="pic" sz="quarter" idx="23" hasCustomPrompt="1"/>
          </p:nvPr>
        </p:nvSpPr>
        <p:spPr bwMode="gray">
          <a:xfrm>
            <a:off x="3296412" y="1828799"/>
            <a:ext cx="2798064" cy="2798064"/>
          </a:xfrm>
          <a:solidFill>
            <a:schemeClr val="bg1">
              <a:lumMod val="95000"/>
            </a:schemeClr>
          </a:solidFill>
        </p:spPr>
        <p:txBody>
          <a:bodyPr lIns="137160" rIns="137160"/>
          <a:lstStyle>
            <a:lvl1pPr algn="ctr">
              <a:defRPr sz="1100">
                <a:solidFill>
                  <a:schemeClr val="tx1"/>
                </a:solidFill>
              </a:defRPr>
            </a:lvl1pPr>
          </a:lstStyle>
          <a:p>
            <a:br>
              <a:rPr lang="en-US" dirty="0"/>
            </a:br>
            <a:r>
              <a:rPr lang="en-US" dirty="0"/>
              <a:t>Accessing the library requires users to be a part of a SECURE group: </a:t>
            </a:r>
            <a:r>
              <a:rPr lang="en-US" dirty="0" err="1"/>
              <a:t>Optum_Library_Access_Photography</a:t>
            </a:r>
            <a:r>
              <a:rPr lang="en-US" dirty="0"/>
              <a:t>.</a:t>
            </a:r>
            <a:br>
              <a:rPr lang="en-US" dirty="0"/>
            </a:br>
            <a:br>
              <a:rPr lang="en-US" dirty="0"/>
            </a:br>
            <a:r>
              <a:rPr lang="en-US" dirty="0"/>
              <a:t>Request access if necessary.</a:t>
            </a:r>
          </a:p>
        </p:txBody>
      </p:sp>
      <p:sp>
        <p:nvSpPr>
          <p:cNvPr id="16" name="Header 2"/>
          <p:cNvSpPr>
            <a:spLocks noGrp="1"/>
          </p:cNvSpPr>
          <p:nvPr>
            <p:ph type="body" sz="quarter" idx="24" hasCustomPrompt="1"/>
          </p:nvPr>
        </p:nvSpPr>
        <p:spPr bwMode="gray">
          <a:xfrm>
            <a:off x="3296412" y="4633732"/>
            <a:ext cx="2103120" cy="609398"/>
          </a:xfrm>
          <a:solidFill>
            <a:schemeClr val="accent1"/>
          </a:solidFill>
        </p:spPr>
        <p:txBody>
          <a:bodyPr lIns="137160" tIns="137160" rIns="137160" bIns="137160" anchor="t">
            <a:spAutoFit/>
          </a:bodyPr>
          <a:lstStyle>
            <a:lvl1pPr algn="l">
              <a:lnSpc>
                <a:spcPct val="90000"/>
              </a:lnSpc>
              <a:spcBef>
                <a:spcPts val="0"/>
              </a:spcBef>
              <a:spcAft>
                <a:spcPts val="0"/>
              </a:spcAft>
              <a:defRPr sz="1200">
                <a:solidFill>
                  <a:schemeClr val="bg1"/>
                </a:solidFill>
              </a:defRPr>
            </a:lvl1pPr>
          </a:lstStyle>
          <a:p>
            <a:pPr lvl="0"/>
            <a:r>
              <a:rPr lang="en-US" dirty="0"/>
              <a:t>Insert caption here | Delete if not needed</a:t>
            </a:r>
          </a:p>
        </p:txBody>
      </p:sp>
      <p:sp>
        <p:nvSpPr>
          <p:cNvPr id="9" name="Image 1"/>
          <p:cNvSpPr>
            <a:spLocks noGrp="1"/>
          </p:cNvSpPr>
          <p:nvPr>
            <p:ph type="pic" sz="quarter" idx="22" hasCustomPrompt="1"/>
          </p:nvPr>
        </p:nvSpPr>
        <p:spPr bwMode="gray">
          <a:xfrm>
            <a:off x="495300" y="1828799"/>
            <a:ext cx="2798064" cy="2798064"/>
          </a:xfrm>
          <a:solidFill>
            <a:schemeClr val="bg1">
              <a:lumMod val="95000"/>
            </a:schemeClr>
          </a:solidFill>
        </p:spPr>
        <p:txBody>
          <a:bodyPr lIns="137160" rIns="137160"/>
          <a:lstStyle>
            <a:lvl1pPr algn="ctr">
              <a:defRPr sz="1100">
                <a:solidFill>
                  <a:schemeClr val="tx1"/>
                </a:solidFill>
              </a:defRPr>
            </a:lvl1pPr>
          </a:lstStyle>
          <a:p>
            <a:br>
              <a:rPr lang="en-US" dirty="0"/>
            </a:br>
            <a:r>
              <a:rPr lang="en-US" dirty="0"/>
              <a:t>An image may be inserted into this region, but the dimensions should remain unchanged. To access brand photography, visit: library.optum.com.</a:t>
            </a:r>
          </a:p>
        </p:txBody>
      </p:sp>
      <p:sp>
        <p:nvSpPr>
          <p:cNvPr id="8" name="Header 1"/>
          <p:cNvSpPr>
            <a:spLocks noGrp="1"/>
          </p:cNvSpPr>
          <p:nvPr>
            <p:ph type="body" sz="quarter" idx="14" hasCustomPrompt="1"/>
          </p:nvPr>
        </p:nvSpPr>
        <p:spPr bwMode="gray">
          <a:xfrm>
            <a:off x="495300" y="4633126"/>
            <a:ext cx="2103120" cy="609398"/>
          </a:xfrm>
          <a:solidFill>
            <a:schemeClr val="accent1"/>
          </a:solidFill>
        </p:spPr>
        <p:txBody>
          <a:bodyPr lIns="137160" tIns="137160" rIns="137160" bIns="137160" anchor="t">
            <a:spAutoFit/>
          </a:bodyPr>
          <a:lstStyle>
            <a:lvl1pPr algn="l">
              <a:lnSpc>
                <a:spcPct val="90000"/>
              </a:lnSpc>
              <a:spcBef>
                <a:spcPts val="0"/>
              </a:spcBef>
              <a:spcAft>
                <a:spcPts val="0"/>
              </a:spcAft>
              <a:defRPr sz="1200">
                <a:solidFill>
                  <a:schemeClr val="bg1"/>
                </a:solidFill>
              </a:defRPr>
            </a:lvl1pPr>
          </a:lstStyle>
          <a:p>
            <a:pPr lvl="0"/>
            <a:r>
              <a:rPr lang="en-US" dirty="0"/>
              <a:t>Insert caption here | Delete if not needed</a:t>
            </a:r>
          </a:p>
        </p:txBody>
      </p:sp>
      <p:sp>
        <p:nvSpPr>
          <p:cNvPr id="6" name="Subtitle"/>
          <p:cNvSpPr>
            <a:spLocks noGrp="1"/>
          </p:cNvSpPr>
          <p:nvPr>
            <p:ph type="body" sz="quarter" idx="13" hasCustomPrompt="1"/>
          </p:nvPr>
        </p:nvSpPr>
        <p:spPr bwMode="gray">
          <a:xfrm>
            <a:off x="495300" y="1143334"/>
            <a:ext cx="11201400" cy="304699"/>
          </a:xfrm>
        </p:spPr>
        <p:txBody>
          <a:bodyPr>
            <a:spAutoFit/>
          </a:bodyPr>
          <a:lstStyle>
            <a:lvl1pPr>
              <a:lnSpc>
                <a:spcPct val="90000"/>
              </a:lnSpc>
              <a:spcBef>
                <a:spcPts val="0"/>
              </a:spcBef>
              <a:spcAft>
                <a:spcPts val="0"/>
              </a:spcAft>
              <a:defRPr sz="2200">
                <a:solidFill>
                  <a:schemeClr val="tx1"/>
                </a:solidFill>
              </a:defRPr>
            </a:lvl1pPr>
          </a:lstStyle>
          <a:p>
            <a:pPr lvl="0"/>
            <a:r>
              <a:rPr lang="en-US" dirty="0"/>
              <a:t>Slide subtitle (optional); Arial 22pt regular, sentence case (1 line)</a:t>
            </a:r>
          </a:p>
        </p:txBody>
      </p:sp>
      <p:sp>
        <p:nvSpPr>
          <p:cNvPr id="2" name="Title"/>
          <p:cNvSpPr>
            <a:spLocks noGrp="1"/>
          </p:cNvSpPr>
          <p:nvPr>
            <p:ph type="title" hasCustomPrompt="1"/>
          </p:nvPr>
        </p:nvSpPr>
        <p:spPr bwMode="gray">
          <a:xfrm>
            <a:off x="495300" y="639689"/>
            <a:ext cx="11201400" cy="415498"/>
          </a:xfrm>
        </p:spPr>
        <p:txBody>
          <a:bodyPr/>
          <a:lstStyle>
            <a:lvl1pPr>
              <a:defRPr/>
            </a:lvl1pPr>
          </a:lstStyle>
          <a:p>
            <a:r>
              <a:rPr lang="en-US" dirty="0"/>
              <a:t>Slide title; Arial 30pt bold, sentence case (1 line)</a:t>
            </a:r>
          </a:p>
        </p:txBody>
      </p:sp>
      <p:sp>
        <p:nvSpPr>
          <p:cNvPr id="21" name="Rectangle 20" hidden="1"/>
          <p:cNvSpPr/>
          <p:nvPr userDrawn="1">
            <p:custDataLst>
              <p:tags r:id="rId1"/>
            </p:custDataLst>
          </p:nvPr>
        </p:nvSpPr>
        <p:spPr>
          <a:xfrm>
            <a:off x="457200" y="1143000"/>
            <a:ext cx="11353800" cy="48499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err="1">
              <a:latin typeface="Arial" panose="020B0604020202020204" pitchFamily="34" charset="0"/>
            </a:endParaRPr>
          </a:p>
        </p:txBody>
      </p:sp>
      <p:sp>
        <p:nvSpPr>
          <p:cNvPr id="22" name="Rectangle 21" hidden="1"/>
          <p:cNvSpPr/>
          <p:nvPr userDrawn="1">
            <p:custDataLst>
              <p:tags r:id="rId2"/>
            </p:custDataLst>
          </p:nvPr>
        </p:nvSpPr>
        <p:spPr>
          <a:xfrm>
            <a:off x="304800" y="6084051"/>
            <a:ext cx="2214664" cy="61787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err="1">
              <a:latin typeface="Arial" panose="020B0604020202020204" pitchFamily="34" charset="0"/>
            </a:endParaRPr>
          </a:p>
        </p:txBody>
      </p:sp>
      <p:sp>
        <p:nvSpPr>
          <p:cNvPr id="23" name="Rectangle 22" hidden="1"/>
          <p:cNvSpPr/>
          <p:nvPr userDrawn="1">
            <p:custDataLst>
              <p:tags r:id="rId3"/>
            </p:custDataLst>
          </p:nvPr>
        </p:nvSpPr>
        <p:spPr>
          <a:xfrm>
            <a:off x="0" y="0"/>
            <a:ext cx="12191999" cy="41801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err="1">
              <a:latin typeface="Arial" panose="020B0604020202020204" pitchFamily="34" charset="0"/>
            </a:endParaRPr>
          </a:p>
        </p:txBody>
      </p:sp>
      <p:sp>
        <p:nvSpPr>
          <p:cNvPr id="24" name="Rectangle 23" hidden="1"/>
          <p:cNvSpPr/>
          <p:nvPr userDrawn="1">
            <p:custDataLst>
              <p:tags r:id="rId4"/>
            </p:custDataLst>
          </p:nvPr>
        </p:nvSpPr>
        <p:spPr>
          <a:xfrm>
            <a:off x="5229225" y="6392987"/>
            <a:ext cx="6648450" cy="5107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err="1">
              <a:latin typeface="Arial" panose="020B0604020202020204" pitchFamily="34" charset="0"/>
            </a:endParaRPr>
          </a:p>
        </p:txBody>
      </p:sp>
      <p:sp>
        <p:nvSpPr>
          <p:cNvPr id="3" name="Date Placeholder 2"/>
          <p:cNvSpPr>
            <a:spLocks noGrp="1"/>
          </p:cNvSpPr>
          <p:nvPr>
            <p:ph type="dt" sz="half" idx="29"/>
          </p:nvPr>
        </p:nvSpPr>
        <p:spPr bwMode="gray"/>
        <p:txBody>
          <a:bodyPr/>
          <a:lstStyle/>
          <a:p>
            <a:fld id="{1E94300A-0FC3-486C-BDBE-450D013B8014}" type="datetime1">
              <a:rPr lang="en-US" smtClean="0"/>
              <a:t>10/8/21</a:t>
            </a:fld>
            <a:endParaRPr lang="en-US" dirty="0"/>
          </a:p>
        </p:txBody>
      </p:sp>
      <p:sp>
        <p:nvSpPr>
          <p:cNvPr id="5" name="Footer Placeholder 4"/>
          <p:cNvSpPr>
            <a:spLocks noGrp="1"/>
          </p:cNvSpPr>
          <p:nvPr>
            <p:ph type="ftr" sz="quarter" idx="30"/>
          </p:nvPr>
        </p:nvSpPr>
        <p:spPr bwMode="gray"/>
        <p:txBody>
          <a:bodyPr/>
          <a:lstStyle/>
          <a:p>
            <a:pPr algn="r"/>
            <a:r>
              <a:rPr lang="en-US"/>
              <a:t>© 2021 Optum, Inc. All rights reserved. Confidential property of Optum. Do not distribute or reproduce without express permission from Optum.</a:t>
            </a:r>
          </a:p>
        </p:txBody>
      </p:sp>
      <p:sp>
        <p:nvSpPr>
          <p:cNvPr id="11" name="Slide Number Placeholder 10"/>
          <p:cNvSpPr>
            <a:spLocks noGrp="1"/>
          </p:cNvSpPr>
          <p:nvPr>
            <p:ph type="sldNum" sz="quarter" idx="31"/>
          </p:nvPr>
        </p:nvSpPr>
        <p:spPr bwMode="gray"/>
        <p:txBody>
          <a:bodyPr/>
          <a:lstStyle/>
          <a:p>
            <a:fld id="{901F1369-4AEB-4520-96C0-9F78886180C1}" type="slidenum">
              <a:rPr lang="en-US" smtClean="0"/>
              <a:pPr/>
              <a:t>‹#›</a:t>
            </a:fld>
            <a:endParaRPr lang="en-US" dirty="0"/>
          </a:p>
        </p:txBody>
      </p:sp>
    </p:spTree>
    <p:extLst>
      <p:ext uri="{BB962C8B-B14F-4D97-AF65-F5344CB8AC3E}">
        <p14:creationId xmlns:p14="http://schemas.microsoft.com/office/powerpoint/2010/main" val="806457"/>
      </p:ext>
    </p:extLst>
  </p:cSld>
  <p:clrMapOvr>
    <a:masterClrMapping/>
  </p:clrMapOvr>
  <p:extLst>
    <p:ext uri="{DCECCB84-F9BA-43D5-87BE-67443E8EF086}">
      <p15:sldGuideLst xmlns:p15="http://schemas.microsoft.com/office/powerpoint/2012/main">
        <p15:guide id="1" orient="horz" pos="664" userDrawn="1">
          <p15:clr>
            <a:srgbClr val="FFC000"/>
          </p15:clr>
        </p15:guide>
        <p15:guide id="2" orient="horz" pos="3792" userDrawn="1">
          <p15:clr>
            <a:srgbClr val="C35EA4"/>
          </p15:clr>
        </p15:guide>
        <p15:guide id="3" orient="horz" pos="720" userDrawn="1">
          <p15:clr>
            <a:srgbClr val="FFC00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5 Photo w/Caption">
    <p:spTree>
      <p:nvGrpSpPr>
        <p:cNvPr id="1" name=""/>
        <p:cNvGrpSpPr/>
        <p:nvPr/>
      </p:nvGrpSpPr>
      <p:grpSpPr>
        <a:xfrm>
          <a:off x="0" y="0"/>
          <a:ext cx="0" cy="0"/>
          <a:chOff x="0" y="0"/>
          <a:chExt cx="0" cy="0"/>
        </a:xfrm>
      </p:grpSpPr>
      <p:sp>
        <p:nvSpPr>
          <p:cNvPr id="19" name="Image 5"/>
          <p:cNvSpPr>
            <a:spLocks noGrp="1"/>
          </p:cNvSpPr>
          <p:nvPr>
            <p:ph type="pic" sz="quarter" idx="29" hasCustomPrompt="1"/>
          </p:nvPr>
        </p:nvSpPr>
        <p:spPr bwMode="gray">
          <a:xfrm>
            <a:off x="9456420" y="1828800"/>
            <a:ext cx="2240280" cy="2240280"/>
          </a:xfrm>
          <a:solidFill>
            <a:schemeClr val="bg1">
              <a:lumMod val="95000"/>
            </a:schemeClr>
          </a:solidFill>
        </p:spPr>
        <p:txBody>
          <a:bodyPr lIns="137160" rIns="137160"/>
          <a:lstStyle>
            <a:lvl1pPr algn="ctr">
              <a:defRPr sz="1100">
                <a:solidFill>
                  <a:schemeClr val="tx1"/>
                </a:solidFill>
              </a:defRPr>
            </a:lvl1pPr>
          </a:lstStyle>
          <a:p>
            <a:br>
              <a:rPr lang="en-US" dirty="0"/>
            </a:br>
            <a:r>
              <a:rPr lang="en-US" dirty="0"/>
              <a:t>Click icon to add picture</a:t>
            </a:r>
          </a:p>
        </p:txBody>
      </p:sp>
      <p:sp>
        <p:nvSpPr>
          <p:cNvPr id="20" name="Header 5"/>
          <p:cNvSpPr>
            <a:spLocks noGrp="1"/>
          </p:cNvSpPr>
          <p:nvPr>
            <p:ph type="body" sz="quarter" idx="30" hasCustomPrompt="1"/>
          </p:nvPr>
        </p:nvSpPr>
        <p:spPr bwMode="gray">
          <a:xfrm>
            <a:off x="9456420" y="4076250"/>
            <a:ext cx="1682496" cy="609398"/>
          </a:xfrm>
          <a:solidFill>
            <a:schemeClr val="accent1"/>
          </a:solidFill>
        </p:spPr>
        <p:txBody>
          <a:bodyPr lIns="137160" tIns="137160" rIns="137160" bIns="137160" anchor="t">
            <a:spAutoFit/>
          </a:bodyPr>
          <a:lstStyle>
            <a:lvl1pPr algn="l">
              <a:lnSpc>
                <a:spcPct val="90000"/>
              </a:lnSpc>
              <a:spcBef>
                <a:spcPts val="0"/>
              </a:spcBef>
              <a:spcAft>
                <a:spcPts val="0"/>
              </a:spcAft>
              <a:defRPr sz="1200">
                <a:solidFill>
                  <a:schemeClr val="bg1"/>
                </a:solidFill>
              </a:defRPr>
            </a:lvl1pPr>
          </a:lstStyle>
          <a:p>
            <a:pPr lvl="0"/>
            <a:r>
              <a:rPr lang="en-US" dirty="0"/>
              <a:t>Insert caption here | Delete if not needed</a:t>
            </a:r>
          </a:p>
        </p:txBody>
      </p:sp>
      <p:sp>
        <p:nvSpPr>
          <p:cNvPr id="13" name="Image 4"/>
          <p:cNvSpPr>
            <a:spLocks noGrp="1"/>
          </p:cNvSpPr>
          <p:nvPr>
            <p:ph type="pic" sz="quarter" idx="27" hasCustomPrompt="1"/>
          </p:nvPr>
        </p:nvSpPr>
        <p:spPr bwMode="gray">
          <a:xfrm>
            <a:off x="7216140" y="1828800"/>
            <a:ext cx="2240280" cy="2240280"/>
          </a:xfrm>
          <a:solidFill>
            <a:schemeClr val="bg1">
              <a:lumMod val="95000"/>
            </a:schemeClr>
          </a:solidFill>
        </p:spPr>
        <p:txBody>
          <a:bodyPr lIns="137160" rIns="137160"/>
          <a:lstStyle>
            <a:lvl1pPr algn="ctr">
              <a:defRPr sz="1100">
                <a:solidFill>
                  <a:schemeClr val="tx1"/>
                </a:solidFill>
              </a:defRPr>
            </a:lvl1pPr>
          </a:lstStyle>
          <a:p>
            <a:br>
              <a:rPr lang="en-US" dirty="0"/>
            </a:br>
            <a:r>
              <a:rPr lang="en-US" dirty="0"/>
              <a:t>Click icon to add picture</a:t>
            </a:r>
          </a:p>
        </p:txBody>
      </p:sp>
      <p:sp>
        <p:nvSpPr>
          <p:cNvPr id="14" name="Header 4"/>
          <p:cNvSpPr>
            <a:spLocks noGrp="1"/>
          </p:cNvSpPr>
          <p:nvPr>
            <p:ph type="body" sz="quarter" idx="28" hasCustomPrompt="1"/>
          </p:nvPr>
        </p:nvSpPr>
        <p:spPr bwMode="gray">
          <a:xfrm>
            <a:off x="7216140" y="4076250"/>
            <a:ext cx="1682496" cy="609398"/>
          </a:xfrm>
          <a:solidFill>
            <a:schemeClr val="accent1"/>
          </a:solidFill>
        </p:spPr>
        <p:txBody>
          <a:bodyPr lIns="137160" tIns="137160" rIns="137160" bIns="137160" anchor="t">
            <a:spAutoFit/>
          </a:bodyPr>
          <a:lstStyle>
            <a:lvl1pPr algn="l">
              <a:lnSpc>
                <a:spcPct val="90000"/>
              </a:lnSpc>
              <a:spcBef>
                <a:spcPts val="0"/>
              </a:spcBef>
              <a:spcAft>
                <a:spcPts val="0"/>
              </a:spcAft>
              <a:defRPr sz="1200">
                <a:solidFill>
                  <a:schemeClr val="bg1"/>
                </a:solidFill>
              </a:defRPr>
            </a:lvl1pPr>
          </a:lstStyle>
          <a:p>
            <a:pPr lvl="0"/>
            <a:r>
              <a:rPr lang="en-US" dirty="0"/>
              <a:t>Insert caption here | Delete if not needed</a:t>
            </a:r>
          </a:p>
        </p:txBody>
      </p:sp>
      <p:sp>
        <p:nvSpPr>
          <p:cNvPr id="17" name="Image 3"/>
          <p:cNvSpPr>
            <a:spLocks noGrp="1"/>
          </p:cNvSpPr>
          <p:nvPr>
            <p:ph type="pic" sz="quarter" idx="25" hasCustomPrompt="1"/>
          </p:nvPr>
        </p:nvSpPr>
        <p:spPr bwMode="gray">
          <a:xfrm>
            <a:off x="4975860" y="1828800"/>
            <a:ext cx="2240280" cy="2240280"/>
          </a:xfrm>
          <a:solidFill>
            <a:schemeClr val="bg1">
              <a:lumMod val="95000"/>
            </a:schemeClr>
          </a:solidFill>
        </p:spPr>
        <p:txBody>
          <a:bodyPr lIns="137160" rIns="137160"/>
          <a:lstStyle>
            <a:lvl1pPr algn="ctr">
              <a:defRPr sz="1100">
                <a:solidFill>
                  <a:schemeClr val="tx1"/>
                </a:solidFill>
              </a:defRPr>
            </a:lvl1pPr>
          </a:lstStyle>
          <a:p>
            <a:br>
              <a:rPr lang="en-US" dirty="0"/>
            </a:br>
            <a:r>
              <a:rPr lang="en-US" dirty="0"/>
              <a:t>Click icon to add picture</a:t>
            </a:r>
          </a:p>
        </p:txBody>
      </p:sp>
      <p:sp>
        <p:nvSpPr>
          <p:cNvPr id="18" name="Header 3"/>
          <p:cNvSpPr>
            <a:spLocks noGrp="1"/>
          </p:cNvSpPr>
          <p:nvPr>
            <p:ph type="body" sz="quarter" idx="26" hasCustomPrompt="1"/>
          </p:nvPr>
        </p:nvSpPr>
        <p:spPr bwMode="gray">
          <a:xfrm>
            <a:off x="4975860" y="4076250"/>
            <a:ext cx="1682496" cy="609398"/>
          </a:xfrm>
          <a:solidFill>
            <a:schemeClr val="accent1"/>
          </a:solidFill>
        </p:spPr>
        <p:txBody>
          <a:bodyPr lIns="137160" tIns="137160" rIns="137160" bIns="137160" anchor="t">
            <a:spAutoFit/>
          </a:bodyPr>
          <a:lstStyle>
            <a:lvl1pPr algn="l">
              <a:lnSpc>
                <a:spcPct val="90000"/>
              </a:lnSpc>
              <a:spcBef>
                <a:spcPts val="0"/>
              </a:spcBef>
              <a:spcAft>
                <a:spcPts val="0"/>
              </a:spcAft>
              <a:defRPr sz="1200">
                <a:solidFill>
                  <a:schemeClr val="bg1"/>
                </a:solidFill>
              </a:defRPr>
            </a:lvl1pPr>
          </a:lstStyle>
          <a:p>
            <a:pPr lvl="0"/>
            <a:r>
              <a:rPr lang="en-US" dirty="0"/>
              <a:t>Insert caption here | Delete if not needed</a:t>
            </a:r>
          </a:p>
        </p:txBody>
      </p:sp>
      <p:sp>
        <p:nvSpPr>
          <p:cNvPr id="15" name="Image 2"/>
          <p:cNvSpPr>
            <a:spLocks noGrp="1"/>
          </p:cNvSpPr>
          <p:nvPr>
            <p:ph type="pic" sz="quarter" idx="23" hasCustomPrompt="1"/>
          </p:nvPr>
        </p:nvSpPr>
        <p:spPr bwMode="gray">
          <a:xfrm>
            <a:off x="2735580" y="1828800"/>
            <a:ext cx="2240280" cy="2240280"/>
          </a:xfrm>
          <a:solidFill>
            <a:schemeClr val="bg1">
              <a:lumMod val="95000"/>
            </a:schemeClr>
          </a:solidFill>
        </p:spPr>
        <p:txBody>
          <a:bodyPr lIns="137160" rIns="137160"/>
          <a:lstStyle>
            <a:lvl1pPr algn="ctr">
              <a:defRPr sz="900">
                <a:solidFill>
                  <a:schemeClr val="tx1"/>
                </a:solidFill>
              </a:defRPr>
            </a:lvl1pPr>
          </a:lstStyle>
          <a:p>
            <a:br>
              <a:rPr lang="en-US" dirty="0"/>
            </a:br>
            <a:r>
              <a:rPr lang="en-US" dirty="0"/>
              <a:t>Accessing the library requires users to be a part of a SECURE group: </a:t>
            </a:r>
            <a:r>
              <a:rPr lang="en-US" dirty="0" err="1"/>
              <a:t>Optum_Library_Access_Photography</a:t>
            </a:r>
            <a:r>
              <a:rPr lang="en-US" dirty="0"/>
              <a:t>.</a:t>
            </a:r>
            <a:br>
              <a:rPr lang="en-US" dirty="0"/>
            </a:br>
            <a:br>
              <a:rPr lang="en-US" dirty="0"/>
            </a:br>
            <a:r>
              <a:rPr lang="en-US" dirty="0"/>
              <a:t>Request access if necessary.</a:t>
            </a:r>
          </a:p>
        </p:txBody>
      </p:sp>
      <p:sp>
        <p:nvSpPr>
          <p:cNvPr id="16" name="Header 2"/>
          <p:cNvSpPr>
            <a:spLocks noGrp="1"/>
          </p:cNvSpPr>
          <p:nvPr>
            <p:ph type="body" sz="quarter" idx="24" hasCustomPrompt="1"/>
          </p:nvPr>
        </p:nvSpPr>
        <p:spPr bwMode="gray">
          <a:xfrm>
            <a:off x="2735580" y="4076250"/>
            <a:ext cx="1682496" cy="609398"/>
          </a:xfrm>
          <a:solidFill>
            <a:schemeClr val="accent1"/>
          </a:solidFill>
        </p:spPr>
        <p:txBody>
          <a:bodyPr lIns="137160" tIns="137160" rIns="137160" bIns="137160" anchor="t">
            <a:spAutoFit/>
          </a:bodyPr>
          <a:lstStyle>
            <a:lvl1pPr algn="l">
              <a:lnSpc>
                <a:spcPct val="90000"/>
              </a:lnSpc>
              <a:spcBef>
                <a:spcPts val="0"/>
              </a:spcBef>
              <a:spcAft>
                <a:spcPts val="0"/>
              </a:spcAft>
              <a:defRPr sz="1200">
                <a:solidFill>
                  <a:schemeClr val="bg1"/>
                </a:solidFill>
              </a:defRPr>
            </a:lvl1pPr>
          </a:lstStyle>
          <a:p>
            <a:pPr lvl="0"/>
            <a:r>
              <a:rPr lang="en-US" dirty="0"/>
              <a:t>Insert caption here | Delete if not needed</a:t>
            </a:r>
          </a:p>
        </p:txBody>
      </p:sp>
      <p:sp>
        <p:nvSpPr>
          <p:cNvPr id="9" name="Image 1"/>
          <p:cNvSpPr>
            <a:spLocks noGrp="1"/>
          </p:cNvSpPr>
          <p:nvPr>
            <p:ph type="pic" sz="quarter" idx="22" hasCustomPrompt="1"/>
          </p:nvPr>
        </p:nvSpPr>
        <p:spPr bwMode="gray">
          <a:xfrm>
            <a:off x="495300" y="1828800"/>
            <a:ext cx="2240280" cy="2240280"/>
          </a:xfrm>
          <a:solidFill>
            <a:schemeClr val="bg1">
              <a:lumMod val="95000"/>
            </a:schemeClr>
          </a:solidFill>
        </p:spPr>
        <p:txBody>
          <a:bodyPr lIns="137160" rIns="137160"/>
          <a:lstStyle>
            <a:lvl1pPr algn="ctr">
              <a:defRPr sz="1100">
                <a:solidFill>
                  <a:schemeClr val="tx1"/>
                </a:solidFill>
              </a:defRPr>
            </a:lvl1pPr>
          </a:lstStyle>
          <a:p>
            <a:br>
              <a:rPr lang="en-US" dirty="0"/>
            </a:br>
            <a:r>
              <a:rPr lang="en-US" dirty="0"/>
              <a:t>An image may be inserted into this region. To access brand photography, visit: library.optum.com.</a:t>
            </a:r>
          </a:p>
        </p:txBody>
      </p:sp>
      <p:sp>
        <p:nvSpPr>
          <p:cNvPr id="8" name="Header 1"/>
          <p:cNvSpPr>
            <a:spLocks noGrp="1"/>
          </p:cNvSpPr>
          <p:nvPr>
            <p:ph type="body" sz="quarter" idx="14" hasCustomPrompt="1"/>
          </p:nvPr>
        </p:nvSpPr>
        <p:spPr bwMode="gray">
          <a:xfrm>
            <a:off x="498747" y="4076250"/>
            <a:ext cx="1682496" cy="609398"/>
          </a:xfrm>
          <a:solidFill>
            <a:schemeClr val="accent1"/>
          </a:solidFill>
        </p:spPr>
        <p:txBody>
          <a:bodyPr lIns="137160" tIns="137160" rIns="137160" bIns="137160" anchor="t">
            <a:spAutoFit/>
          </a:bodyPr>
          <a:lstStyle>
            <a:lvl1pPr algn="l">
              <a:lnSpc>
                <a:spcPct val="90000"/>
              </a:lnSpc>
              <a:spcBef>
                <a:spcPts val="0"/>
              </a:spcBef>
              <a:spcAft>
                <a:spcPts val="0"/>
              </a:spcAft>
              <a:defRPr sz="1200">
                <a:solidFill>
                  <a:schemeClr val="bg1"/>
                </a:solidFill>
              </a:defRPr>
            </a:lvl1pPr>
          </a:lstStyle>
          <a:p>
            <a:pPr lvl="0"/>
            <a:r>
              <a:rPr lang="en-US" dirty="0"/>
              <a:t>Insert caption here | Delete if not needed</a:t>
            </a:r>
          </a:p>
        </p:txBody>
      </p:sp>
      <p:sp>
        <p:nvSpPr>
          <p:cNvPr id="6" name="Subtitle"/>
          <p:cNvSpPr>
            <a:spLocks noGrp="1"/>
          </p:cNvSpPr>
          <p:nvPr>
            <p:ph type="body" sz="quarter" idx="13" hasCustomPrompt="1"/>
          </p:nvPr>
        </p:nvSpPr>
        <p:spPr bwMode="gray">
          <a:xfrm>
            <a:off x="495300" y="1143334"/>
            <a:ext cx="11201400" cy="304699"/>
          </a:xfrm>
        </p:spPr>
        <p:txBody>
          <a:bodyPr>
            <a:spAutoFit/>
          </a:bodyPr>
          <a:lstStyle>
            <a:lvl1pPr>
              <a:lnSpc>
                <a:spcPct val="90000"/>
              </a:lnSpc>
              <a:spcBef>
                <a:spcPts val="0"/>
              </a:spcBef>
              <a:spcAft>
                <a:spcPts val="0"/>
              </a:spcAft>
              <a:defRPr sz="2200">
                <a:solidFill>
                  <a:schemeClr val="tx1"/>
                </a:solidFill>
              </a:defRPr>
            </a:lvl1pPr>
          </a:lstStyle>
          <a:p>
            <a:pPr lvl="0"/>
            <a:r>
              <a:rPr lang="en-US" dirty="0"/>
              <a:t>Slide subtitle (optional); Arial 22pt regular, sentence case (1 line)</a:t>
            </a:r>
          </a:p>
        </p:txBody>
      </p:sp>
      <p:sp>
        <p:nvSpPr>
          <p:cNvPr id="2" name="Title"/>
          <p:cNvSpPr>
            <a:spLocks noGrp="1"/>
          </p:cNvSpPr>
          <p:nvPr>
            <p:ph type="title" hasCustomPrompt="1"/>
          </p:nvPr>
        </p:nvSpPr>
        <p:spPr bwMode="gray"/>
        <p:txBody>
          <a:bodyPr/>
          <a:lstStyle>
            <a:lvl1pPr>
              <a:defRPr/>
            </a:lvl1pPr>
          </a:lstStyle>
          <a:p>
            <a:r>
              <a:rPr lang="en-US" dirty="0"/>
              <a:t>Slide title; Arial 30pt bold, sentence case (1 line)</a:t>
            </a:r>
          </a:p>
        </p:txBody>
      </p:sp>
      <p:sp>
        <p:nvSpPr>
          <p:cNvPr id="23" name="Rectangle 22" hidden="1"/>
          <p:cNvSpPr/>
          <p:nvPr userDrawn="1">
            <p:custDataLst>
              <p:tags r:id="rId1"/>
            </p:custDataLst>
          </p:nvPr>
        </p:nvSpPr>
        <p:spPr>
          <a:xfrm>
            <a:off x="457200" y="1143000"/>
            <a:ext cx="11353800" cy="48499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err="1">
              <a:latin typeface="Arial" panose="020B0604020202020204" pitchFamily="34" charset="0"/>
            </a:endParaRPr>
          </a:p>
        </p:txBody>
      </p:sp>
      <p:sp>
        <p:nvSpPr>
          <p:cNvPr id="24" name="Rectangle 23" hidden="1"/>
          <p:cNvSpPr/>
          <p:nvPr userDrawn="1">
            <p:custDataLst>
              <p:tags r:id="rId2"/>
            </p:custDataLst>
          </p:nvPr>
        </p:nvSpPr>
        <p:spPr>
          <a:xfrm>
            <a:off x="304800" y="6084051"/>
            <a:ext cx="2214664" cy="61787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err="1">
              <a:latin typeface="Arial" panose="020B0604020202020204" pitchFamily="34" charset="0"/>
            </a:endParaRPr>
          </a:p>
        </p:txBody>
      </p:sp>
      <p:sp>
        <p:nvSpPr>
          <p:cNvPr id="25" name="Rectangle 24" hidden="1"/>
          <p:cNvSpPr/>
          <p:nvPr userDrawn="1">
            <p:custDataLst>
              <p:tags r:id="rId3"/>
            </p:custDataLst>
          </p:nvPr>
        </p:nvSpPr>
        <p:spPr>
          <a:xfrm>
            <a:off x="0" y="0"/>
            <a:ext cx="12191999" cy="41801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err="1">
              <a:latin typeface="Arial" panose="020B0604020202020204" pitchFamily="34" charset="0"/>
            </a:endParaRPr>
          </a:p>
        </p:txBody>
      </p:sp>
      <p:sp>
        <p:nvSpPr>
          <p:cNvPr id="26" name="Rectangle 25" hidden="1"/>
          <p:cNvSpPr/>
          <p:nvPr userDrawn="1">
            <p:custDataLst>
              <p:tags r:id="rId4"/>
            </p:custDataLst>
          </p:nvPr>
        </p:nvSpPr>
        <p:spPr>
          <a:xfrm>
            <a:off x="5229225" y="6392987"/>
            <a:ext cx="6648450" cy="5107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err="1">
              <a:latin typeface="Arial" panose="020B0604020202020204" pitchFamily="34" charset="0"/>
            </a:endParaRPr>
          </a:p>
        </p:txBody>
      </p:sp>
      <p:sp>
        <p:nvSpPr>
          <p:cNvPr id="3" name="Date Placeholder 2"/>
          <p:cNvSpPr>
            <a:spLocks noGrp="1"/>
          </p:cNvSpPr>
          <p:nvPr>
            <p:ph type="dt" sz="half" idx="31"/>
          </p:nvPr>
        </p:nvSpPr>
        <p:spPr bwMode="gray"/>
        <p:txBody>
          <a:bodyPr/>
          <a:lstStyle/>
          <a:p>
            <a:fld id="{25A83C29-332B-4962-973F-AF195DE1541C}" type="datetime1">
              <a:rPr lang="en-US" smtClean="0"/>
              <a:t>10/8/21</a:t>
            </a:fld>
            <a:endParaRPr lang="en-US" dirty="0"/>
          </a:p>
        </p:txBody>
      </p:sp>
      <p:sp>
        <p:nvSpPr>
          <p:cNvPr id="5" name="Footer Placeholder 4"/>
          <p:cNvSpPr>
            <a:spLocks noGrp="1"/>
          </p:cNvSpPr>
          <p:nvPr>
            <p:ph type="ftr" sz="quarter" idx="32"/>
          </p:nvPr>
        </p:nvSpPr>
        <p:spPr bwMode="gray"/>
        <p:txBody>
          <a:bodyPr/>
          <a:lstStyle/>
          <a:p>
            <a:pPr algn="r"/>
            <a:r>
              <a:rPr lang="en-US"/>
              <a:t>© 2021 Optum, Inc. All rights reserved. Confidential property of Optum. Do not distribute or reproduce without express permission from Optum.</a:t>
            </a:r>
          </a:p>
        </p:txBody>
      </p:sp>
      <p:sp>
        <p:nvSpPr>
          <p:cNvPr id="11" name="Slide Number Placeholder 10"/>
          <p:cNvSpPr>
            <a:spLocks noGrp="1"/>
          </p:cNvSpPr>
          <p:nvPr>
            <p:ph type="sldNum" sz="quarter" idx="33"/>
          </p:nvPr>
        </p:nvSpPr>
        <p:spPr bwMode="gray"/>
        <p:txBody>
          <a:bodyPr/>
          <a:lstStyle/>
          <a:p>
            <a:fld id="{901F1369-4AEB-4520-96C0-9F78886180C1}" type="slidenum">
              <a:rPr lang="en-US" smtClean="0"/>
              <a:pPr/>
              <a:t>‹#›</a:t>
            </a:fld>
            <a:endParaRPr lang="en-US" dirty="0"/>
          </a:p>
        </p:txBody>
      </p:sp>
    </p:spTree>
    <p:extLst>
      <p:ext uri="{BB962C8B-B14F-4D97-AF65-F5344CB8AC3E}">
        <p14:creationId xmlns:p14="http://schemas.microsoft.com/office/powerpoint/2010/main" val="1039118491"/>
      </p:ext>
    </p:extLst>
  </p:cSld>
  <p:clrMapOvr>
    <a:masterClrMapping/>
  </p:clrMapOvr>
  <p:extLst>
    <p:ext uri="{DCECCB84-F9BA-43D5-87BE-67443E8EF086}">
      <p15:sldGuideLst xmlns:p15="http://schemas.microsoft.com/office/powerpoint/2012/main">
        <p15:guide id="1" orient="horz" pos="664" userDrawn="1">
          <p15:clr>
            <a:srgbClr val="FFC000"/>
          </p15:clr>
        </p15:guide>
        <p15:guide id="2" orient="horz" pos="3792" userDrawn="1">
          <p15:clr>
            <a:srgbClr val="C35EA4"/>
          </p15:clr>
        </p15:guide>
        <p15:guide id="3" orient="horz" pos="720" userDrawn="1">
          <p15:clr>
            <a:srgbClr val="FFC00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3 Row Icon">
    <p:spTree>
      <p:nvGrpSpPr>
        <p:cNvPr id="1" name=""/>
        <p:cNvGrpSpPr/>
        <p:nvPr/>
      </p:nvGrpSpPr>
      <p:grpSpPr>
        <a:xfrm>
          <a:off x="0" y="0"/>
          <a:ext cx="0" cy="0"/>
          <a:chOff x="0" y="0"/>
          <a:chExt cx="0" cy="0"/>
        </a:xfrm>
      </p:grpSpPr>
      <p:sp>
        <p:nvSpPr>
          <p:cNvPr id="26" name="Text 3"/>
          <p:cNvSpPr>
            <a:spLocks noGrp="1"/>
          </p:cNvSpPr>
          <p:nvPr>
            <p:ph type="body" sz="quarter" idx="20" hasCustomPrompt="1"/>
          </p:nvPr>
        </p:nvSpPr>
        <p:spPr bwMode="gray">
          <a:xfrm>
            <a:off x="2161628" y="4797039"/>
            <a:ext cx="7772400" cy="492443"/>
          </a:xfrm>
        </p:spPr>
        <p:txBody>
          <a:bodyPr lIns="0" tIns="0" rIns="0" bIns="0" anchor="ctr" anchorCtr="0">
            <a:spAutoFit/>
          </a:bodyPr>
          <a:lstStyle>
            <a:lvl1pPr>
              <a:lnSpc>
                <a:spcPct val="90000"/>
              </a:lnSpc>
              <a:spcBef>
                <a:spcPts val="600"/>
              </a:spcBef>
              <a:spcAft>
                <a:spcPts val="0"/>
              </a:spcAft>
              <a:defRPr sz="1600"/>
            </a:lvl1pPr>
            <a:lvl2pPr marL="169863" indent="-169863">
              <a:lnSpc>
                <a:spcPct val="90000"/>
              </a:lnSpc>
              <a:spcBef>
                <a:spcPts val="600"/>
              </a:spcBef>
              <a:spcAft>
                <a:spcPts val="0"/>
              </a:spcAft>
              <a:defRPr sz="1400"/>
            </a:lvl2pPr>
          </a:lstStyle>
          <a:p>
            <a:pPr lvl="0"/>
            <a:r>
              <a:rPr lang="en-US" dirty="0"/>
              <a:t>Level 1 text is 16pt Arial, hit return, then tab to get to level 2 — 14pt</a:t>
            </a:r>
          </a:p>
          <a:p>
            <a:pPr lvl="1"/>
            <a:r>
              <a:rPr lang="en-US" dirty="0"/>
              <a:t>Second level</a:t>
            </a:r>
          </a:p>
        </p:txBody>
      </p:sp>
      <p:sp>
        <p:nvSpPr>
          <p:cNvPr id="29" name="Header 3">
            <a:extLst>
              <a:ext uri="{C183D7F6-B498-43B3-948B-1728B52AA6E4}">
                <adec:decorative xmlns:adec="http://schemas.microsoft.com/office/drawing/2017/decorative" val="1"/>
              </a:ext>
            </a:extLst>
          </p:cNvPr>
          <p:cNvSpPr>
            <a:spLocks noGrp="1"/>
          </p:cNvSpPr>
          <p:nvPr>
            <p:ph type="body" sz="quarter" idx="17" hasCustomPrompt="1"/>
          </p:nvPr>
        </p:nvSpPr>
        <p:spPr bwMode="gray">
          <a:xfrm>
            <a:off x="795338" y="4586060"/>
            <a:ext cx="960120" cy="914400"/>
          </a:xfrm>
          <a:solidFill>
            <a:schemeClr val="bg1">
              <a:lumMod val="95000"/>
            </a:schemeClr>
          </a:solidFill>
        </p:spPr>
        <p:txBody>
          <a:bodyPr lIns="91440" tIns="45720" rIns="91440" bIns="45720" anchor="ctr"/>
          <a:lstStyle>
            <a:lvl1pPr marL="0" indent="0" algn="ctr" defTabSz="685800" rtl="0" eaLnBrk="1" latinLnBrk="0" hangingPunct="1">
              <a:lnSpc>
                <a:spcPct val="90000"/>
              </a:lnSpc>
              <a:spcBef>
                <a:spcPts val="0"/>
              </a:spcBef>
              <a:spcAft>
                <a:spcPts val="0"/>
              </a:spcAft>
              <a:buFont typeface="Arial" panose="020B0604020202020204" pitchFamily="34" charset="0"/>
              <a:buChar char="​"/>
              <a:defRPr lang="en-US" sz="1000" kern="1200" dirty="0">
                <a:solidFill>
                  <a:schemeClr val="tx1"/>
                </a:solidFill>
                <a:latin typeface="+mn-lt"/>
                <a:ea typeface="+mn-ea"/>
                <a:cs typeface="+mn-cs"/>
              </a:defRPr>
            </a:lvl1pPr>
          </a:lstStyle>
          <a:p>
            <a:pPr marL="0" lvl="0" indent="0" algn="ctr" defTabSz="685800" rtl="0" eaLnBrk="1" latinLnBrk="0" hangingPunct="1">
              <a:lnSpc>
                <a:spcPct val="90000"/>
              </a:lnSpc>
              <a:spcBef>
                <a:spcPts val="0"/>
              </a:spcBef>
              <a:spcAft>
                <a:spcPts val="0"/>
              </a:spcAft>
              <a:buFont typeface="Arial" panose="020B0604020202020204" pitchFamily="34" charset="0"/>
              <a:buChar char="​"/>
            </a:pPr>
            <a:r>
              <a:rPr lang="en-US" dirty="0"/>
              <a:t>Delete box and place icon here</a:t>
            </a:r>
          </a:p>
        </p:txBody>
      </p:sp>
      <p:sp>
        <p:nvSpPr>
          <p:cNvPr id="25" name="Text 2"/>
          <p:cNvSpPr>
            <a:spLocks noGrp="1"/>
          </p:cNvSpPr>
          <p:nvPr>
            <p:ph type="body" sz="quarter" idx="19" hasCustomPrompt="1"/>
          </p:nvPr>
        </p:nvSpPr>
        <p:spPr bwMode="gray">
          <a:xfrm>
            <a:off x="2161628" y="3529090"/>
            <a:ext cx="7772400" cy="492443"/>
          </a:xfrm>
        </p:spPr>
        <p:txBody>
          <a:bodyPr lIns="0" tIns="0" rIns="0" bIns="0" anchor="ctr" anchorCtr="0">
            <a:spAutoFit/>
          </a:bodyPr>
          <a:lstStyle>
            <a:lvl1pPr>
              <a:lnSpc>
                <a:spcPct val="90000"/>
              </a:lnSpc>
              <a:spcBef>
                <a:spcPts val="600"/>
              </a:spcBef>
              <a:spcAft>
                <a:spcPts val="0"/>
              </a:spcAft>
              <a:defRPr sz="1600"/>
            </a:lvl1pPr>
            <a:lvl2pPr marL="169863" indent="-169863">
              <a:lnSpc>
                <a:spcPct val="90000"/>
              </a:lnSpc>
              <a:spcBef>
                <a:spcPts val="600"/>
              </a:spcBef>
              <a:spcAft>
                <a:spcPts val="0"/>
              </a:spcAft>
              <a:defRPr sz="1400"/>
            </a:lvl2pPr>
          </a:lstStyle>
          <a:p>
            <a:pPr lvl="0"/>
            <a:r>
              <a:rPr lang="en-US" dirty="0"/>
              <a:t>Level 1 text is 16pt Arial, hit return, then tab to get to level 2 — 14pt</a:t>
            </a:r>
          </a:p>
          <a:p>
            <a:pPr lvl="1"/>
            <a:r>
              <a:rPr lang="en-US" dirty="0"/>
              <a:t>Second level</a:t>
            </a:r>
          </a:p>
        </p:txBody>
      </p:sp>
      <p:sp>
        <p:nvSpPr>
          <p:cNvPr id="28" name="Header 2">
            <a:extLst>
              <a:ext uri="{C183D7F6-B498-43B3-948B-1728B52AA6E4}">
                <adec:decorative xmlns:adec="http://schemas.microsoft.com/office/drawing/2017/decorative" val="1"/>
              </a:ext>
            </a:extLst>
          </p:cNvPr>
          <p:cNvSpPr>
            <a:spLocks noGrp="1"/>
          </p:cNvSpPr>
          <p:nvPr>
            <p:ph type="body" sz="quarter" idx="16" hasCustomPrompt="1"/>
          </p:nvPr>
        </p:nvSpPr>
        <p:spPr bwMode="gray">
          <a:xfrm>
            <a:off x="795338" y="3318112"/>
            <a:ext cx="960120" cy="914400"/>
          </a:xfrm>
          <a:solidFill>
            <a:schemeClr val="bg1">
              <a:lumMod val="95000"/>
            </a:schemeClr>
          </a:solidFill>
        </p:spPr>
        <p:txBody>
          <a:bodyPr lIns="91440" tIns="45720" rIns="91440" bIns="45720" anchor="ctr"/>
          <a:lstStyle>
            <a:lvl1pPr marL="0" indent="0" algn="ctr" defTabSz="685800" rtl="0" eaLnBrk="1" latinLnBrk="0" hangingPunct="1">
              <a:lnSpc>
                <a:spcPct val="90000"/>
              </a:lnSpc>
              <a:spcBef>
                <a:spcPts val="0"/>
              </a:spcBef>
              <a:spcAft>
                <a:spcPts val="0"/>
              </a:spcAft>
              <a:buFont typeface="Arial" panose="020B0604020202020204" pitchFamily="34" charset="0"/>
              <a:buChar char="​"/>
              <a:defRPr lang="en-US" sz="1000" kern="1200" dirty="0">
                <a:solidFill>
                  <a:schemeClr val="tx1"/>
                </a:solidFill>
                <a:latin typeface="+mn-lt"/>
                <a:ea typeface="+mn-ea"/>
                <a:cs typeface="+mn-cs"/>
              </a:defRPr>
            </a:lvl1pPr>
          </a:lstStyle>
          <a:p>
            <a:pPr marL="0" lvl="0" indent="0" algn="ctr" defTabSz="685800" rtl="0" eaLnBrk="1" latinLnBrk="0" hangingPunct="1">
              <a:lnSpc>
                <a:spcPct val="90000"/>
              </a:lnSpc>
              <a:spcBef>
                <a:spcPts val="0"/>
              </a:spcBef>
              <a:spcAft>
                <a:spcPts val="0"/>
              </a:spcAft>
              <a:buFont typeface="Arial" panose="020B0604020202020204" pitchFamily="34" charset="0"/>
              <a:buChar char="​"/>
            </a:pPr>
            <a:r>
              <a:rPr lang="en-US" dirty="0"/>
              <a:t>Delete box and place icon here</a:t>
            </a:r>
          </a:p>
        </p:txBody>
      </p:sp>
      <p:sp>
        <p:nvSpPr>
          <p:cNvPr id="9" name="Text 1"/>
          <p:cNvSpPr>
            <a:spLocks noGrp="1"/>
          </p:cNvSpPr>
          <p:nvPr>
            <p:ph type="body" sz="quarter" idx="18" hasCustomPrompt="1"/>
          </p:nvPr>
        </p:nvSpPr>
        <p:spPr bwMode="gray">
          <a:xfrm>
            <a:off x="2161628" y="2261143"/>
            <a:ext cx="7772400" cy="492443"/>
          </a:xfrm>
        </p:spPr>
        <p:txBody>
          <a:bodyPr lIns="0" tIns="0" rIns="0" bIns="0" anchor="ctr" anchorCtr="0">
            <a:spAutoFit/>
          </a:bodyPr>
          <a:lstStyle>
            <a:lvl1pPr>
              <a:lnSpc>
                <a:spcPct val="90000"/>
              </a:lnSpc>
              <a:spcBef>
                <a:spcPts val="600"/>
              </a:spcBef>
              <a:spcAft>
                <a:spcPts val="0"/>
              </a:spcAft>
              <a:defRPr sz="1600"/>
            </a:lvl1pPr>
            <a:lvl2pPr marL="169863" indent="-169863">
              <a:lnSpc>
                <a:spcPct val="90000"/>
              </a:lnSpc>
              <a:spcBef>
                <a:spcPts val="600"/>
              </a:spcBef>
              <a:spcAft>
                <a:spcPts val="0"/>
              </a:spcAft>
              <a:defRPr sz="1400"/>
            </a:lvl2pPr>
          </a:lstStyle>
          <a:p>
            <a:pPr lvl="0"/>
            <a:r>
              <a:rPr lang="en-US" dirty="0"/>
              <a:t>Level 1 text is 16pt Arial, hit return, then tab to get to level 2 — 14pt</a:t>
            </a:r>
          </a:p>
          <a:p>
            <a:pPr lvl="1"/>
            <a:r>
              <a:rPr lang="en-US" dirty="0"/>
              <a:t>Second level</a:t>
            </a:r>
          </a:p>
        </p:txBody>
      </p:sp>
      <p:sp>
        <p:nvSpPr>
          <p:cNvPr id="8" name="Header 1">
            <a:extLst>
              <a:ext uri="{C183D7F6-B498-43B3-948B-1728B52AA6E4}">
                <adec:decorative xmlns:adec="http://schemas.microsoft.com/office/drawing/2017/decorative" val="1"/>
              </a:ext>
            </a:extLst>
          </p:cNvPr>
          <p:cNvSpPr>
            <a:spLocks noGrp="1"/>
          </p:cNvSpPr>
          <p:nvPr>
            <p:ph type="body" sz="quarter" idx="14" hasCustomPrompt="1"/>
          </p:nvPr>
        </p:nvSpPr>
        <p:spPr bwMode="gray">
          <a:xfrm>
            <a:off x="795338" y="2050164"/>
            <a:ext cx="958306" cy="914400"/>
          </a:xfrm>
          <a:solidFill>
            <a:schemeClr val="bg1">
              <a:lumMod val="95000"/>
            </a:schemeClr>
          </a:solidFill>
        </p:spPr>
        <p:txBody>
          <a:bodyPr lIns="91440" tIns="45720" rIns="91440" bIns="45720" anchor="ctr"/>
          <a:lstStyle>
            <a:lvl1pPr marL="0" indent="0" algn="ctr" defTabSz="685800" rtl="0" eaLnBrk="1" latinLnBrk="0" hangingPunct="1">
              <a:lnSpc>
                <a:spcPct val="90000"/>
              </a:lnSpc>
              <a:spcBef>
                <a:spcPts val="0"/>
              </a:spcBef>
              <a:spcAft>
                <a:spcPts val="0"/>
              </a:spcAft>
              <a:buFont typeface="Arial" panose="020B0604020202020204" pitchFamily="34" charset="0"/>
              <a:buChar char="​"/>
              <a:defRPr lang="en-US" sz="1000" kern="1200" dirty="0">
                <a:solidFill>
                  <a:schemeClr val="tx1"/>
                </a:solidFill>
                <a:latin typeface="+mn-lt"/>
                <a:ea typeface="+mn-ea"/>
                <a:cs typeface="+mn-cs"/>
              </a:defRPr>
            </a:lvl1pPr>
          </a:lstStyle>
          <a:p>
            <a:pPr marL="0" lvl="0" indent="0" algn="ctr" defTabSz="685800" rtl="0" eaLnBrk="1" latinLnBrk="0" hangingPunct="1">
              <a:lnSpc>
                <a:spcPct val="90000"/>
              </a:lnSpc>
              <a:spcBef>
                <a:spcPts val="0"/>
              </a:spcBef>
              <a:spcAft>
                <a:spcPts val="0"/>
              </a:spcAft>
              <a:buFont typeface="Arial" panose="020B0604020202020204" pitchFamily="34" charset="0"/>
              <a:buChar char="​"/>
            </a:pPr>
            <a:r>
              <a:rPr lang="en-US" dirty="0"/>
              <a:t>Delete box and place icon here</a:t>
            </a:r>
          </a:p>
        </p:txBody>
      </p:sp>
      <p:sp>
        <p:nvSpPr>
          <p:cNvPr id="6" name="Subtitle"/>
          <p:cNvSpPr>
            <a:spLocks noGrp="1"/>
          </p:cNvSpPr>
          <p:nvPr>
            <p:ph type="body" sz="quarter" idx="13" hasCustomPrompt="1"/>
          </p:nvPr>
        </p:nvSpPr>
        <p:spPr bwMode="gray">
          <a:xfrm>
            <a:off x="495300" y="1143334"/>
            <a:ext cx="11201400" cy="304699"/>
          </a:xfrm>
        </p:spPr>
        <p:txBody>
          <a:bodyPr>
            <a:spAutoFit/>
          </a:bodyPr>
          <a:lstStyle>
            <a:lvl1pPr>
              <a:lnSpc>
                <a:spcPct val="90000"/>
              </a:lnSpc>
              <a:spcBef>
                <a:spcPts val="0"/>
              </a:spcBef>
              <a:spcAft>
                <a:spcPts val="0"/>
              </a:spcAft>
              <a:defRPr sz="2200">
                <a:solidFill>
                  <a:schemeClr val="tx1"/>
                </a:solidFill>
              </a:defRPr>
            </a:lvl1pPr>
          </a:lstStyle>
          <a:p>
            <a:pPr lvl="0"/>
            <a:r>
              <a:rPr lang="en-US" dirty="0"/>
              <a:t>Slide subtitle (optional); Arial 22pt regular, sentence case (1 line)</a:t>
            </a:r>
          </a:p>
        </p:txBody>
      </p:sp>
      <p:sp>
        <p:nvSpPr>
          <p:cNvPr id="2" name="Title"/>
          <p:cNvSpPr>
            <a:spLocks noGrp="1"/>
          </p:cNvSpPr>
          <p:nvPr>
            <p:ph type="title" hasCustomPrompt="1"/>
          </p:nvPr>
        </p:nvSpPr>
        <p:spPr bwMode="gray"/>
        <p:txBody>
          <a:bodyPr/>
          <a:lstStyle>
            <a:lvl1pPr>
              <a:defRPr/>
            </a:lvl1pPr>
          </a:lstStyle>
          <a:p>
            <a:r>
              <a:rPr lang="en-US" dirty="0"/>
              <a:t>Slide title; Arial 30pt bold, sentence case (1 line)</a:t>
            </a:r>
          </a:p>
        </p:txBody>
      </p:sp>
      <p:sp>
        <p:nvSpPr>
          <p:cNvPr id="13" name="Rectangle 12" hidden="1"/>
          <p:cNvSpPr/>
          <p:nvPr userDrawn="1">
            <p:custDataLst>
              <p:tags r:id="rId1"/>
            </p:custDataLst>
          </p:nvPr>
        </p:nvSpPr>
        <p:spPr>
          <a:xfrm>
            <a:off x="457200" y="1143000"/>
            <a:ext cx="11353800" cy="48499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err="1">
              <a:latin typeface="Arial" panose="020B0604020202020204" pitchFamily="34" charset="0"/>
            </a:endParaRPr>
          </a:p>
        </p:txBody>
      </p:sp>
      <p:sp>
        <p:nvSpPr>
          <p:cNvPr id="14" name="Rectangle 13" hidden="1"/>
          <p:cNvSpPr/>
          <p:nvPr userDrawn="1">
            <p:custDataLst>
              <p:tags r:id="rId2"/>
            </p:custDataLst>
          </p:nvPr>
        </p:nvSpPr>
        <p:spPr>
          <a:xfrm>
            <a:off x="304800" y="6084051"/>
            <a:ext cx="2214664" cy="61787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err="1">
              <a:latin typeface="Arial" panose="020B0604020202020204" pitchFamily="34" charset="0"/>
            </a:endParaRPr>
          </a:p>
        </p:txBody>
      </p:sp>
      <p:sp>
        <p:nvSpPr>
          <p:cNvPr id="15" name="Rectangle 14" hidden="1"/>
          <p:cNvSpPr/>
          <p:nvPr userDrawn="1">
            <p:custDataLst>
              <p:tags r:id="rId3"/>
            </p:custDataLst>
          </p:nvPr>
        </p:nvSpPr>
        <p:spPr>
          <a:xfrm>
            <a:off x="0" y="0"/>
            <a:ext cx="12191999" cy="41801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err="1">
              <a:latin typeface="Arial" panose="020B0604020202020204" pitchFamily="34" charset="0"/>
            </a:endParaRPr>
          </a:p>
        </p:txBody>
      </p:sp>
      <p:sp>
        <p:nvSpPr>
          <p:cNvPr id="16" name="Rectangle 15" hidden="1"/>
          <p:cNvSpPr/>
          <p:nvPr userDrawn="1">
            <p:custDataLst>
              <p:tags r:id="rId4"/>
            </p:custDataLst>
          </p:nvPr>
        </p:nvSpPr>
        <p:spPr>
          <a:xfrm>
            <a:off x="5229225" y="6392987"/>
            <a:ext cx="6648450" cy="5107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err="1">
              <a:latin typeface="Arial" panose="020B0604020202020204" pitchFamily="34" charset="0"/>
            </a:endParaRPr>
          </a:p>
        </p:txBody>
      </p:sp>
      <p:sp>
        <p:nvSpPr>
          <p:cNvPr id="3" name="Date Placeholder 2"/>
          <p:cNvSpPr>
            <a:spLocks noGrp="1"/>
          </p:cNvSpPr>
          <p:nvPr>
            <p:ph type="dt" sz="half" idx="21"/>
          </p:nvPr>
        </p:nvSpPr>
        <p:spPr bwMode="gray"/>
        <p:txBody>
          <a:bodyPr/>
          <a:lstStyle/>
          <a:p>
            <a:fld id="{A2DA64A3-25B2-4F21-8308-BB31DE06CBAC}" type="datetime1">
              <a:rPr lang="en-US" smtClean="0"/>
              <a:t>10/8/21</a:t>
            </a:fld>
            <a:endParaRPr lang="en-US" dirty="0"/>
          </a:p>
        </p:txBody>
      </p:sp>
      <p:sp>
        <p:nvSpPr>
          <p:cNvPr id="5" name="Footer Placeholder 4"/>
          <p:cNvSpPr>
            <a:spLocks noGrp="1"/>
          </p:cNvSpPr>
          <p:nvPr>
            <p:ph type="ftr" sz="quarter" idx="22"/>
          </p:nvPr>
        </p:nvSpPr>
        <p:spPr bwMode="gray"/>
        <p:txBody>
          <a:bodyPr/>
          <a:lstStyle/>
          <a:p>
            <a:pPr algn="r"/>
            <a:r>
              <a:rPr lang="en-US"/>
              <a:t>© 2021 Optum, Inc. All rights reserved. Confidential property of Optum. Do not distribute or reproduce without express permission from Optum.</a:t>
            </a:r>
          </a:p>
        </p:txBody>
      </p:sp>
      <p:sp>
        <p:nvSpPr>
          <p:cNvPr id="11" name="Slide Number Placeholder 10"/>
          <p:cNvSpPr>
            <a:spLocks noGrp="1"/>
          </p:cNvSpPr>
          <p:nvPr>
            <p:ph type="sldNum" sz="quarter" idx="23"/>
          </p:nvPr>
        </p:nvSpPr>
        <p:spPr bwMode="gray"/>
        <p:txBody>
          <a:bodyPr/>
          <a:lstStyle/>
          <a:p>
            <a:fld id="{901F1369-4AEB-4520-96C0-9F78886180C1}" type="slidenum">
              <a:rPr lang="en-US" smtClean="0"/>
              <a:pPr/>
              <a:t>‹#›</a:t>
            </a:fld>
            <a:endParaRPr lang="en-US" dirty="0"/>
          </a:p>
        </p:txBody>
      </p:sp>
      <p:cxnSp>
        <p:nvCxnSpPr>
          <p:cNvPr id="18" name="Straight Connector 17">
            <a:extLst>
              <a:ext uri="{FF2B5EF4-FFF2-40B4-BE49-F238E27FC236}">
                <a16:creationId xmlns:a16="http://schemas.microsoft.com/office/drawing/2014/main" id="{E4955FB0-3486-4BAC-A551-7A03F95C198B}"/>
              </a:ext>
              <a:ext uri="{C183D7F6-B498-43B3-948B-1728B52AA6E4}">
                <adec:decorative xmlns:adec="http://schemas.microsoft.com/office/drawing/2017/decorative" val="1"/>
              </a:ext>
            </a:extLst>
          </p:cNvPr>
          <p:cNvCxnSpPr>
            <a:cxnSpLocks/>
          </p:cNvCxnSpPr>
          <p:nvPr userDrawn="1"/>
        </p:nvCxnSpPr>
        <p:spPr bwMode="gray">
          <a:xfrm>
            <a:off x="795338" y="1725620"/>
            <a:ext cx="10604499" cy="0"/>
          </a:xfrm>
          <a:prstGeom prst="line">
            <a:avLst/>
          </a:prstGeom>
          <a:ln w="19050" cap="rnd">
            <a:gradFill>
              <a:gsLst>
                <a:gs pos="100000">
                  <a:srgbClr val="F2B411"/>
                </a:gs>
                <a:gs pos="17000">
                  <a:srgbClr val="D13F44"/>
                </a:gs>
              </a:gsLst>
              <a:lin ang="420000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5291503"/>
      </p:ext>
    </p:extLst>
  </p:cSld>
  <p:clrMapOvr>
    <a:masterClrMapping/>
  </p:clrMapOvr>
  <p:extLst>
    <p:ext uri="{DCECCB84-F9BA-43D5-87BE-67443E8EF086}">
      <p15:sldGuideLst xmlns:p15="http://schemas.microsoft.com/office/powerpoint/2012/main">
        <p15:guide id="1" pos="504" userDrawn="1">
          <p15:clr>
            <a:srgbClr val="FFC000"/>
          </p15:clr>
        </p15:guide>
        <p15:guide id="2" pos="1360" userDrawn="1">
          <p15:clr>
            <a:srgbClr val="FFC000"/>
          </p15:clr>
        </p15:guide>
        <p15:guide id="3" pos="1112" userDrawn="1">
          <p15:clr>
            <a:srgbClr val="FFC000"/>
          </p15:clr>
        </p15:guide>
        <p15:guide id="4" pos="6264" userDrawn="1">
          <p15:clr>
            <a:srgbClr val="FFC000"/>
          </p15:clr>
        </p15:guide>
        <p15:guide id="5" orient="horz" pos="664" userDrawn="1">
          <p15:clr>
            <a:srgbClr val="FFC000"/>
          </p15:clr>
        </p15:guide>
        <p15:guide id="6" orient="horz" pos="3792" userDrawn="1">
          <p15:clr>
            <a:srgbClr val="C35EA4"/>
          </p15:clr>
        </p15:guide>
        <p15:guide id="7" orient="horz" pos="720" userDrawn="1">
          <p15:clr>
            <a:srgbClr val="FFC00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4 Row Icon">
    <p:spTree>
      <p:nvGrpSpPr>
        <p:cNvPr id="1" name=""/>
        <p:cNvGrpSpPr/>
        <p:nvPr/>
      </p:nvGrpSpPr>
      <p:grpSpPr>
        <a:xfrm>
          <a:off x="0" y="0"/>
          <a:ext cx="0" cy="0"/>
          <a:chOff x="0" y="0"/>
          <a:chExt cx="0" cy="0"/>
        </a:xfrm>
      </p:grpSpPr>
      <p:sp>
        <p:nvSpPr>
          <p:cNvPr id="14" name="Text 4"/>
          <p:cNvSpPr>
            <a:spLocks noGrp="1"/>
          </p:cNvSpPr>
          <p:nvPr>
            <p:ph type="body" sz="quarter" idx="22" hasCustomPrompt="1"/>
          </p:nvPr>
        </p:nvSpPr>
        <p:spPr bwMode="gray">
          <a:xfrm>
            <a:off x="2161628" y="5316379"/>
            <a:ext cx="7772400" cy="492443"/>
          </a:xfrm>
        </p:spPr>
        <p:txBody>
          <a:bodyPr lIns="0" tIns="0" rIns="0" bIns="0" anchor="ctr" anchorCtr="0">
            <a:spAutoFit/>
          </a:bodyPr>
          <a:lstStyle>
            <a:lvl1pPr>
              <a:lnSpc>
                <a:spcPct val="90000"/>
              </a:lnSpc>
              <a:spcBef>
                <a:spcPts val="600"/>
              </a:spcBef>
              <a:spcAft>
                <a:spcPts val="0"/>
              </a:spcAft>
              <a:defRPr sz="1600"/>
            </a:lvl1pPr>
            <a:lvl2pPr marL="169863" indent="-169863">
              <a:lnSpc>
                <a:spcPct val="90000"/>
              </a:lnSpc>
              <a:spcBef>
                <a:spcPts val="600"/>
              </a:spcBef>
              <a:spcAft>
                <a:spcPts val="0"/>
              </a:spcAft>
              <a:defRPr sz="1400"/>
            </a:lvl2pPr>
          </a:lstStyle>
          <a:p>
            <a:pPr lvl="0"/>
            <a:r>
              <a:rPr lang="en-US" dirty="0"/>
              <a:t>Level 1 text is 16pt Arial, hit return, then tab to get to level 2 — 14pt</a:t>
            </a:r>
          </a:p>
          <a:p>
            <a:pPr lvl="1"/>
            <a:r>
              <a:rPr lang="en-US" dirty="0"/>
              <a:t>Second level</a:t>
            </a:r>
          </a:p>
        </p:txBody>
      </p:sp>
      <p:sp>
        <p:nvSpPr>
          <p:cNvPr id="13" name="Header 4">
            <a:extLst>
              <a:ext uri="{C183D7F6-B498-43B3-948B-1728B52AA6E4}">
                <adec:decorative xmlns:adec="http://schemas.microsoft.com/office/drawing/2017/decorative" val="1"/>
              </a:ext>
            </a:extLst>
          </p:cNvPr>
          <p:cNvSpPr>
            <a:spLocks noGrp="1"/>
          </p:cNvSpPr>
          <p:nvPr>
            <p:ph type="body" sz="quarter" idx="21" hasCustomPrompt="1"/>
          </p:nvPr>
        </p:nvSpPr>
        <p:spPr bwMode="gray">
          <a:xfrm>
            <a:off x="795338" y="5105400"/>
            <a:ext cx="960120" cy="914400"/>
          </a:xfrm>
          <a:solidFill>
            <a:schemeClr val="bg1">
              <a:lumMod val="95000"/>
            </a:schemeClr>
          </a:solidFill>
        </p:spPr>
        <p:txBody>
          <a:bodyPr lIns="91440" tIns="45720" rIns="91440" bIns="45720" anchor="ctr"/>
          <a:lstStyle>
            <a:lvl1pPr marL="0" indent="0" algn="ctr" defTabSz="685800" rtl="0" eaLnBrk="1" latinLnBrk="0" hangingPunct="1">
              <a:lnSpc>
                <a:spcPct val="90000"/>
              </a:lnSpc>
              <a:spcBef>
                <a:spcPts val="0"/>
              </a:spcBef>
              <a:spcAft>
                <a:spcPts val="0"/>
              </a:spcAft>
              <a:buFont typeface="Arial" panose="020B0604020202020204" pitchFamily="34" charset="0"/>
              <a:buChar char="​"/>
              <a:defRPr lang="en-US" sz="1000" kern="1200" dirty="0">
                <a:solidFill>
                  <a:schemeClr val="tx1"/>
                </a:solidFill>
                <a:latin typeface="+mn-lt"/>
                <a:ea typeface="+mn-ea"/>
                <a:cs typeface="+mn-cs"/>
              </a:defRPr>
            </a:lvl1pPr>
          </a:lstStyle>
          <a:p>
            <a:pPr marL="0" lvl="0" indent="0" algn="ctr" defTabSz="685800" rtl="0" eaLnBrk="1" latinLnBrk="0" hangingPunct="1">
              <a:lnSpc>
                <a:spcPct val="90000"/>
              </a:lnSpc>
              <a:spcBef>
                <a:spcPts val="0"/>
              </a:spcBef>
              <a:spcAft>
                <a:spcPts val="0"/>
              </a:spcAft>
              <a:buFont typeface="Arial" panose="020B0604020202020204" pitchFamily="34" charset="0"/>
              <a:buChar char="​"/>
            </a:pPr>
            <a:r>
              <a:rPr lang="en-US" dirty="0"/>
              <a:t>Delete box and place icon here</a:t>
            </a:r>
          </a:p>
        </p:txBody>
      </p:sp>
      <p:sp>
        <p:nvSpPr>
          <p:cNvPr id="26" name="Text 3"/>
          <p:cNvSpPr>
            <a:spLocks noGrp="1"/>
          </p:cNvSpPr>
          <p:nvPr>
            <p:ph type="body" sz="quarter" idx="20" hasCustomPrompt="1"/>
          </p:nvPr>
        </p:nvSpPr>
        <p:spPr bwMode="gray">
          <a:xfrm>
            <a:off x="2161628" y="4267353"/>
            <a:ext cx="7772400" cy="492443"/>
          </a:xfrm>
        </p:spPr>
        <p:txBody>
          <a:bodyPr lIns="0" tIns="0" rIns="0" bIns="0" anchor="ctr" anchorCtr="0">
            <a:spAutoFit/>
          </a:bodyPr>
          <a:lstStyle>
            <a:lvl1pPr>
              <a:lnSpc>
                <a:spcPct val="90000"/>
              </a:lnSpc>
              <a:spcBef>
                <a:spcPts val="600"/>
              </a:spcBef>
              <a:spcAft>
                <a:spcPts val="0"/>
              </a:spcAft>
              <a:defRPr sz="1600"/>
            </a:lvl1pPr>
            <a:lvl2pPr marL="169863" indent="-169863">
              <a:lnSpc>
                <a:spcPct val="90000"/>
              </a:lnSpc>
              <a:spcBef>
                <a:spcPts val="600"/>
              </a:spcBef>
              <a:spcAft>
                <a:spcPts val="0"/>
              </a:spcAft>
              <a:defRPr sz="1400"/>
            </a:lvl2pPr>
          </a:lstStyle>
          <a:p>
            <a:pPr lvl="0"/>
            <a:r>
              <a:rPr lang="en-US" dirty="0"/>
              <a:t>Level 1 text is 16pt Arial, hit return, then tab to get to level 2 — 14pt</a:t>
            </a:r>
          </a:p>
          <a:p>
            <a:pPr lvl="1"/>
            <a:r>
              <a:rPr lang="en-US" dirty="0"/>
              <a:t>Second level</a:t>
            </a:r>
          </a:p>
        </p:txBody>
      </p:sp>
      <p:sp>
        <p:nvSpPr>
          <p:cNvPr id="29" name="Header 3">
            <a:extLst>
              <a:ext uri="{C183D7F6-B498-43B3-948B-1728B52AA6E4}">
                <adec:decorative xmlns:adec="http://schemas.microsoft.com/office/drawing/2017/decorative" val="1"/>
              </a:ext>
            </a:extLst>
          </p:cNvPr>
          <p:cNvSpPr>
            <a:spLocks noGrp="1"/>
          </p:cNvSpPr>
          <p:nvPr>
            <p:ph type="body" sz="quarter" idx="17" hasCustomPrompt="1"/>
          </p:nvPr>
        </p:nvSpPr>
        <p:spPr bwMode="gray">
          <a:xfrm>
            <a:off x="795338" y="4056374"/>
            <a:ext cx="960120" cy="914400"/>
          </a:xfrm>
          <a:solidFill>
            <a:schemeClr val="bg1">
              <a:lumMod val="95000"/>
            </a:schemeClr>
          </a:solidFill>
        </p:spPr>
        <p:txBody>
          <a:bodyPr lIns="91440" tIns="45720" rIns="91440" bIns="45720" anchor="ctr"/>
          <a:lstStyle>
            <a:lvl1pPr marL="0" indent="0" algn="ctr" defTabSz="685800" rtl="0" eaLnBrk="1" latinLnBrk="0" hangingPunct="1">
              <a:lnSpc>
                <a:spcPct val="90000"/>
              </a:lnSpc>
              <a:spcBef>
                <a:spcPts val="0"/>
              </a:spcBef>
              <a:spcAft>
                <a:spcPts val="0"/>
              </a:spcAft>
              <a:buFont typeface="Arial" panose="020B0604020202020204" pitchFamily="34" charset="0"/>
              <a:buChar char="​"/>
              <a:defRPr lang="en-US" sz="1000" kern="1200" dirty="0">
                <a:solidFill>
                  <a:schemeClr val="tx1"/>
                </a:solidFill>
                <a:latin typeface="+mn-lt"/>
                <a:ea typeface="+mn-ea"/>
                <a:cs typeface="+mn-cs"/>
              </a:defRPr>
            </a:lvl1pPr>
          </a:lstStyle>
          <a:p>
            <a:pPr marL="0" lvl="0" indent="0" algn="ctr" defTabSz="685800" rtl="0" eaLnBrk="1" latinLnBrk="0" hangingPunct="1">
              <a:lnSpc>
                <a:spcPct val="90000"/>
              </a:lnSpc>
              <a:spcBef>
                <a:spcPts val="0"/>
              </a:spcBef>
              <a:spcAft>
                <a:spcPts val="0"/>
              </a:spcAft>
              <a:buFont typeface="Arial" panose="020B0604020202020204" pitchFamily="34" charset="0"/>
              <a:buChar char="​"/>
            </a:pPr>
            <a:r>
              <a:rPr lang="en-US" dirty="0"/>
              <a:t>Delete box and place icon here</a:t>
            </a:r>
          </a:p>
        </p:txBody>
      </p:sp>
      <p:sp>
        <p:nvSpPr>
          <p:cNvPr id="25" name="Text 2"/>
          <p:cNvSpPr>
            <a:spLocks noGrp="1"/>
          </p:cNvSpPr>
          <p:nvPr>
            <p:ph type="body" sz="quarter" idx="19" hasCustomPrompt="1"/>
          </p:nvPr>
        </p:nvSpPr>
        <p:spPr bwMode="gray">
          <a:xfrm>
            <a:off x="2161628" y="3218326"/>
            <a:ext cx="7772400" cy="492443"/>
          </a:xfrm>
        </p:spPr>
        <p:txBody>
          <a:bodyPr lIns="0" tIns="0" rIns="0" bIns="0" anchor="ctr" anchorCtr="0">
            <a:spAutoFit/>
          </a:bodyPr>
          <a:lstStyle>
            <a:lvl1pPr>
              <a:lnSpc>
                <a:spcPct val="90000"/>
              </a:lnSpc>
              <a:spcBef>
                <a:spcPts val="600"/>
              </a:spcBef>
              <a:spcAft>
                <a:spcPts val="0"/>
              </a:spcAft>
              <a:defRPr sz="1600"/>
            </a:lvl1pPr>
            <a:lvl2pPr marL="169863" indent="-169863">
              <a:lnSpc>
                <a:spcPct val="90000"/>
              </a:lnSpc>
              <a:spcBef>
                <a:spcPts val="600"/>
              </a:spcBef>
              <a:spcAft>
                <a:spcPts val="0"/>
              </a:spcAft>
              <a:defRPr sz="1400"/>
            </a:lvl2pPr>
          </a:lstStyle>
          <a:p>
            <a:pPr lvl="0"/>
            <a:r>
              <a:rPr lang="en-US" dirty="0"/>
              <a:t>Level 1 text is 16pt Arial, hit return, then tab to get to level 2 — 14pt</a:t>
            </a:r>
          </a:p>
          <a:p>
            <a:pPr lvl="1"/>
            <a:r>
              <a:rPr lang="en-US" dirty="0"/>
              <a:t>Second level</a:t>
            </a:r>
          </a:p>
        </p:txBody>
      </p:sp>
      <p:sp>
        <p:nvSpPr>
          <p:cNvPr id="28" name="Header 2">
            <a:extLst>
              <a:ext uri="{C183D7F6-B498-43B3-948B-1728B52AA6E4}">
                <adec:decorative xmlns:adec="http://schemas.microsoft.com/office/drawing/2017/decorative" val="1"/>
              </a:ext>
            </a:extLst>
          </p:cNvPr>
          <p:cNvSpPr>
            <a:spLocks noGrp="1"/>
          </p:cNvSpPr>
          <p:nvPr>
            <p:ph type="body" sz="quarter" idx="16" hasCustomPrompt="1"/>
          </p:nvPr>
        </p:nvSpPr>
        <p:spPr bwMode="gray">
          <a:xfrm>
            <a:off x="795338" y="3007348"/>
            <a:ext cx="960120" cy="914400"/>
          </a:xfrm>
          <a:solidFill>
            <a:schemeClr val="bg1">
              <a:lumMod val="95000"/>
            </a:schemeClr>
          </a:solidFill>
        </p:spPr>
        <p:txBody>
          <a:bodyPr lIns="91440" tIns="45720" rIns="91440" bIns="45720" anchor="ctr"/>
          <a:lstStyle>
            <a:lvl1pPr marL="0" indent="0" algn="ctr" defTabSz="685800" rtl="0" eaLnBrk="1" latinLnBrk="0" hangingPunct="1">
              <a:lnSpc>
                <a:spcPct val="90000"/>
              </a:lnSpc>
              <a:spcBef>
                <a:spcPts val="0"/>
              </a:spcBef>
              <a:spcAft>
                <a:spcPts val="0"/>
              </a:spcAft>
              <a:buFont typeface="Arial" panose="020B0604020202020204" pitchFamily="34" charset="0"/>
              <a:buChar char="​"/>
              <a:defRPr lang="en-US" sz="1000" kern="1200" dirty="0">
                <a:solidFill>
                  <a:schemeClr val="tx1"/>
                </a:solidFill>
                <a:latin typeface="+mn-lt"/>
                <a:ea typeface="+mn-ea"/>
                <a:cs typeface="+mn-cs"/>
              </a:defRPr>
            </a:lvl1pPr>
          </a:lstStyle>
          <a:p>
            <a:pPr marL="0" lvl="0" indent="0" algn="ctr" defTabSz="685800" rtl="0" eaLnBrk="1" latinLnBrk="0" hangingPunct="1">
              <a:lnSpc>
                <a:spcPct val="90000"/>
              </a:lnSpc>
              <a:spcBef>
                <a:spcPts val="0"/>
              </a:spcBef>
              <a:spcAft>
                <a:spcPts val="0"/>
              </a:spcAft>
              <a:buFont typeface="Arial" panose="020B0604020202020204" pitchFamily="34" charset="0"/>
              <a:buChar char="​"/>
            </a:pPr>
            <a:r>
              <a:rPr lang="en-US" dirty="0"/>
              <a:t>Delete box and place icon here</a:t>
            </a:r>
          </a:p>
        </p:txBody>
      </p:sp>
      <p:sp>
        <p:nvSpPr>
          <p:cNvPr id="9" name="Text 1"/>
          <p:cNvSpPr>
            <a:spLocks noGrp="1"/>
          </p:cNvSpPr>
          <p:nvPr>
            <p:ph type="body" sz="quarter" idx="18" hasCustomPrompt="1"/>
          </p:nvPr>
        </p:nvSpPr>
        <p:spPr bwMode="gray">
          <a:xfrm>
            <a:off x="2161628" y="2169301"/>
            <a:ext cx="7772400" cy="492443"/>
          </a:xfrm>
        </p:spPr>
        <p:txBody>
          <a:bodyPr lIns="0" tIns="0" rIns="0" bIns="0" anchor="ctr" anchorCtr="0">
            <a:spAutoFit/>
          </a:bodyPr>
          <a:lstStyle>
            <a:lvl1pPr>
              <a:lnSpc>
                <a:spcPct val="90000"/>
              </a:lnSpc>
              <a:spcBef>
                <a:spcPts val="600"/>
              </a:spcBef>
              <a:spcAft>
                <a:spcPts val="0"/>
              </a:spcAft>
              <a:defRPr sz="1600"/>
            </a:lvl1pPr>
            <a:lvl2pPr marL="169863" indent="-169863">
              <a:lnSpc>
                <a:spcPct val="90000"/>
              </a:lnSpc>
              <a:spcBef>
                <a:spcPts val="600"/>
              </a:spcBef>
              <a:spcAft>
                <a:spcPts val="0"/>
              </a:spcAft>
              <a:defRPr sz="1400"/>
            </a:lvl2pPr>
          </a:lstStyle>
          <a:p>
            <a:pPr lvl="0"/>
            <a:r>
              <a:rPr lang="en-US" dirty="0"/>
              <a:t>Level 1 text is 16pt Arial, hit return, then tab to get to level 2 — 14pt</a:t>
            </a:r>
          </a:p>
          <a:p>
            <a:pPr lvl="1"/>
            <a:r>
              <a:rPr lang="en-US" dirty="0"/>
              <a:t>Second level</a:t>
            </a:r>
          </a:p>
        </p:txBody>
      </p:sp>
      <p:sp>
        <p:nvSpPr>
          <p:cNvPr id="8" name="Header 1">
            <a:extLst>
              <a:ext uri="{C183D7F6-B498-43B3-948B-1728B52AA6E4}">
                <adec:decorative xmlns:adec="http://schemas.microsoft.com/office/drawing/2017/decorative" val="1"/>
              </a:ext>
            </a:extLst>
          </p:cNvPr>
          <p:cNvSpPr>
            <a:spLocks noGrp="1"/>
          </p:cNvSpPr>
          <p:nvPr>
            <p:ph type="body" sz="quarter" idx="14" hasCustomPrompt="1"/>
          </p:nvPr>
        </p:nvSpPr>
        <p:spPr bwMode="gray">
          <a:xfrm>
            <a:off x="795338" y="1958322"/>
            <a:ext cx="960120" cy="914400"/>
          </a:xfrm>
          <a:solidFill>
            <a:schemeClr val="bg1">
              <a:lumMod val="95000"/>
            </a:schemeClr>
          </a:solidFill>
        </p:spPr>
        <p:txBody>
          <a:bodyPr lIns="91440" tIns="45720" rIns="91440" bIns="45720" anchor="ctr"/>
          <a:lstStyle>
            <a:lvl1pPr marL="0" indent="0" algn="ctr" defTabSz="685800" rtl="0" eaLnBrk="1" latinLnBrk="0" hangingPunct="1">
              <a:lnSpc>
                <a:spcPct val="90000"/>
              </a:lnSpc>
              <a:spcBef>
                <a:spcPts val="0"/>
              </a:spcBef>
              <a:spcAft>
                <a:spcPts val="0"/>
              </a:spcAft>
              <a:buFont typeface="Arial" panose="020B0604020202020204" pitchFamily="34" charset="0"/>
              <a:buChar char="​"/>
              <a:defRPr lang="en-US" sz="1000" kern="1200" dirty="0">
                <a:solidFill>
                  <a:schemeClr val="tx1"/>
                </a:solidFill>
                <a:latin typeface="+mn-lt"/>
                <a:ea typeface="+mn-ea"/>
                <a:cs typeface="+mn-cs"/>
              </a:defRPr>
            </a:lvl1pPr>
          </a:lstStyle>
          <a:p>
            <a:pPr marL="0" lvl="0" indent="0" algn="ctr" defTabSz="685800" rtl="0" eaLnBrk="1" latinLnBrk="0" hangingPunct="1">
              <a:lnSpc>
                <a:spcPct val="90000"/>
              </a:lnSpc>
              <a:spcBef>
                <a:spcPts val="0"/>
              </a:spcBef>
              <a:spcAft>
                <a:spcPts val="0"/>
              </a:spcAft>
              <a:buFont typeface="Arial" panose="020B0604020202020204" pitchFamily="34" charset="0"/>
              <a:buChar char="​"/>
            </a:pPr>
            <a:r>
              <a:rPr lang="en-US" dirty="0"/>
              <a:t>Delete box and place icon here</a:t>
            </a:r>
          </a:p>
        </p:txBody>
      </p:sp>
      <p:sp>
        <p:nvSpPr>
          <p:cNvPr id="6" name="Subtitle"/>
          <p:cNvSpPr>
            <a:spLocks noGrp="1"/>
          </p:cNvSpPr>
          <p:nvPr>
            <p:ph type="body" sz="quarter" idx="13" hasCustomPrompt="1"/>
          </p:nvPr>
        </p:nvSpPr>
        <p:spPr bwMode="gray">
          <a:xfrm>
            <a:off x="495300" y="1143334"/>
            <a:ext cx="11201400" cy="304699"/>
          </a:xfrm>
        </p:spPr>
        <p:txBody>
          <a:bodyPr>
            <a:spAutoFit/>
          </a:bodyPr>
          <a:lstStyle>
            <a:lvl1pPr>
              <a:lnSpc>
                <a:spcPct val="90000"/>
              </a:lnSpc>
              <a:spcBef>
                <a:spcPts val="0"/>
              </a:spcBef>
              <a:spcAft>
                <a:spcPts val="0"/>
              </a:spcAft>
              <a:defRPr sz="2200">
                <a:solidFill>
                  <a:schemeClr val="tx1"/>
                </a:solidFill>
              </a:defRPr>
            </a:lvl1pPr>
          </a:lstStyle>
          <a:p>
            <a:pPr lvl="0"/>
            <a:r>
              <a:rPr lang="en-US" dirty="0"/>
              <a:t>Slide subtitle (optional); Arial 22pt regular, sentence case (1 line)</a:t>
            </a:r>
          </a:p>
        </p:txBody>
      </p:sp>
      <p:sp>
        <p:nvSpPr>
          <p:cNvPr id="2" name="Title"/>
          <p:cNvSpPr>
            <a:spLocks noGrp="1"/>
          </p:cNvSpPr>
          <p:nvPr>
            <p:ph type="title" hasCustomPrompt="1"/>
          </p:nvPr>
        </p:nvSpPr>
        <p:spPr bwMode="gray"/>
        <p:txBody>
          <a:bodyPr/>
          <a:lstStyle>
            <a:lvl1pPr>
              <a:defRPr/>
            </a:lvl1pPr>
          </a:lstStyle>
          <a:p>
            <a:r>
              <a:rPr lang="en-US" dirty="0"/>
              <a:t>Slide title; Arial 30pt bold, sentence case (1 line)</a:t>
            </a:r>
          </a:p>
        </p:txBody>
      </p:sp>
      <p:sp>
        <p:nvSpPr>
          <p:cNvPr id="16" name="Rectangle 15" hidden="1"/>
          <p:cNvSpPr/>
          <p:nvPr userDrawn="1">
            <p:custDataLst>
              <p:tags r:id="rId1"/>
            </p:custDataLst>
          </p:nvPr>
        </p:nvSpPr>
        <p:spPr>
          <a:xfrm>
            <a:off x="457200" y="1143000"/>
            <a:ext cx="11353800" cy="48499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err="1">
              <a:latin typeface="Arial" panose="020B0604020202020204" pitchFamily="34" charset="0"/>
            </a:endParaRPr>
          </a:p>
        </p:txBody>
      </p:sp>
      <p:sp>
        <p:nvSpPr>
          <p:cNvPr id="17" name="Rectangle 16" hidden="1"/>
          <p:cNvSpPr/>
          <p:nvPr userDrawn="1">
            <p:custDataLst>
              <p:tags r:id="rId2"/>
            </p:custDataLst>
          </p:nvPr>
        </p:nvSpPr>
        <p:spPr>
          <a:xfrm>
            <a:off x="304800" y="6084051"/>
            <a:ext cx="2214664" cy="61787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err="1">
              <a:latin typeface="Arial" panose="020B0604020202020204" pitchFamily="34" charset="0"/>
            </a:endParaRPr>
          </a:p>
        </p:txBody>
      </p:sp>
      <p:sp>
        <p:nvSpPr>
          <p:cNvPr id="18" name="Rectangle 17" hidden="1"/>
          <p:cNvSpPr/>
          <p:nvPr userDrawn="1">
            <p:custDataLst>
              <p:tags r:id="rId3"/>
            </p:custDataLst>
          </p:nvPr>
        </p:nvSpPr>
        <p:spPr>
          <a:xfrm>
            <a:off x="0" y="0"/>
            <a:ext cx="12191999" cy="41801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err="1">
              <a:latin typeface="Arial" panose="020B0604020202020204" pitchFamily="34" charset="0"/>
            </a:endParaRPr>
          </a:p>
        </p:txBody>
      </p:sp>
      <p:sp>
        <p:nvSpPr>
          <p:cNvPr id="19" name="Rectangle 18" hidden="1"/>
          <p:cNvSpPr/>
          <p:nvPr userDrawn="1">
            <p:custDataLst>
              <p:tags r:id="rId4"/>
            </p:custDataLst>
          </p:nvPr>
        </p:nvSpPr>
        <p:spPr>
          <a:xfrm>
            <a:off x="5229225" y="6392987"/>
            <a:ext cx="6648450" cy="5107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err="1">
              <a:latin typeface="Arial" panose="020B0604020202020204" pitchFamily="34" charset="0"/>
            </a:endParaRPr>
          </a:p>
        </p:txBody>
      </p:sp>
      <p:sp>
        <p:nvSpPr>
          <p:cNvPr id="3" name="Date Placeholder 2"/>
          <p:cNvSpPr>
            <a:spLocks noGrp="1"/>
          </p:cNvSpPr>
          <p:nvPr>
            <p:ph type="dt" sz="half" idx="23"/>
          </p:nvPr>
        </p:nvSpPr>
        <p:spPr bwMode="gray"/>
        <p:txBody>
          <a:bodyPr/>
          <a:lstStyle/>
          <a:p>
            <a:fld id="{C99B992D-E1BA-4236-81DE-4922F38102FE}" type="datetime1">
              <a:rPr lang="en-US" smtClean="0"/>
              <a:t>10/8/21</a:t>
            </a:fld>
            <a:endParaRPr lang="en-US" dirty="0"/>
          </a:p>
        </p:txBody>
      </p:sp>
      <p:sp>
        <p:nvSpPr>
          <p:cNvPr id="5" name="Footer Placeholder 4"/>
          <p:cNvSpPr>
            <a:spLocks noGrp="1"/>
          </p:cNvSpPr>
          <p:nvPr>
            <p:ph type="ftr" sz="quarter" idx="24"/>
          </p:nvPr>
        </p:nvSpPr>
        <p:spPr bwMode="gray"/>
        <p:txBody>
          <a:bodyPr/>
          <a:lstStyle/>
          <a:p>
            <a:pPr algn="r"/>
            <a:r>
              <a:rPr lang="en-US"/>
              <a:t>© 2021 Optum, Inc. All rights reserved. Confidential property of Optum. Do not distribute or reproduce without express permission from Optum.</a:t>
            </a:r>
          </a:p>
        </p:txBody>
      </p:sp>
      <p:sp>
        <p:nvSpPr>
          <p:cNvPr id="11" name="Slide Number Placeholder 10"/>
          <p:cNvSpPr>
            <a:spLocks noGrp="1"/>
          </p:cNvSpPr>
          <p:nvPr>
            <p:ph type="sldNum" sz="quarter" idx="25"/>
          </p:nvPr>
        </p:nvSpPr>
        <p:spPr bwMode="gray"/>
        <p:txBody>
          <a:bodyPr/>
          <a:lstStyle/>
          <a:p>
            <a:fld id="{901F1369-4AEB-4520-96C0-9F78886180C1}" type="slidenum">
              <a:rPr lang="en-US" smtClean="0"/>
              <a:pPr/>
              <a:t>‹#›</a:t>
            </a:fld>
            <a:endParaRPr lang="en-US" dirty="0"/>
          </a:p>
        </p:txBody>
      </p:sp>
      <p:cxnSp>
        <p:nvCxnSpPr>
          <p:cNvPr id="20" name="Straight Connector 19">
            <a:extLst>
              <a:ext uri="{FF2B5EF4-FFF2-40B4-BE49-F238E27FC236}">
                <a16:creationId xmlns:a16="http://schemas.microsoft.com/office/drawing/2014/main" id="{BBC2F8C8-0E4F-4E49-B562-D7E1CD988D86}"/>
              </a:ext>
              <a:ext uri="{C183D7F6-B498-43B3-948B-1728B52AA6E4}">
                <adec:decorative xmlns:adec="http://schemas.microsoft.com/office/drawing/2017/decorative" val="1"/>
              </a:ext>
            </a:extLst>
          </p:cNvPr>
          <p:cNvCxnSpPr>
            <a:cxnSpLocks/>
          </p:cNvCxnSpPr>
          <p:nvPr userDrawn="1"/>
        </p:nvCxnSpPr>
        <p:spPr bwMode="gray">
          <a:xfrm>
            <a:off x="795338" y="1725620"/>
            <a:ext cx="10604499" cy="0"/>
          </a:xfrm>
          <a:prstGeom prst="line">
            <a:avLst/>
          </a:prstGeom>
          <a:ln w="19050" cap="rnd">
            <a:gradFill>
              <a:gsLst>
                <a:gs pos="100000">
                  <a:srgbClr val="F2B411"/>
                </a:gs>
                <a:gs pos="17000">
                  <a:srgbClr val="D13F44"/>
                </a:gs>
              </a:gsLst>
              <a:lin ang="420000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1340178"/>
      </p:ext>
    </p:extLst>
  </p:cSld>
  <p:clrMapOvr>
    <a:masterClrMapping/>
  </p:clrMapOvr>
  <p:extLst>
    <p:ext uri="{DCECCB84-F9BA-43D5-87BE-67443E8EF086}">
      <p15:sldGuideLst xmlns:p15="http://schemas.microsoft.com/office/powerpoint/2012/main">
        <p15:guide id="1" pos="504" userDrawn="1">
          <p15:clr>
            <a:srgbClr val="FFC000"/>
          </p15:clr>
        </p15:guide>
        <p15:guide id="2" pos="1360" userDrawn="1">
          <p15:clr>
            <a:srgbClr val="FFC000"/>
          </p15:clr>
        </p15:guide>
        <p15:guide id="3" pos="1112" userDrawn="1">
          <p15:clr>
            <a:srgbClr val="FFC000"/>
          </p15:clr>
        </p15:guide>
        <p15:guide id="4" pos="6264" userDrawn="1">
          <p15:clr>
            <a:srgbClr val="FFC000"/>
          </p15:clr>
        </p15:guide>
        <p15:guide id="5" orient="horz" pos="664" userDrawn="1">
          <p15:clr>
            <a:srgbClr val="FFC000"/>
          </p15:clr>
        </p15:guide>
        <p15:guide id="6" orient="horz" pos="3792" userDrawn="1">
          <p15:clr>
            <a:srgbClr val="C35EA4"/>
          </p15:clr>
        </p15:guide>
        <p15:guide id="7" orient="horz" pos="720" userDrawn="1">
          <p15:clr>
            <a:srgbClr val="FFC00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 Business 2">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B85822B-67B6-43C3-BE16-A136D73E826B}"/>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5549028" y="609847"/>
            <a:ext cx="6642972" cy="5638306"/>
          </a:xfrm>
          <a:prstGeom prst="rect">
            <a:avLst/>
          </a:prstGeom>
        </p:spPr>
      </p:pic>
      <p:sp>
        <p:nvSpPr>
          <p:cNvPr id="2" name="Title"/>
          <p:cNvSpPr>
            <a:spLocks noGrp="1"/>
          </p:cNvSpPr>
          <p:nvPr>
            <p:ph type="ctrTitle" hasCustomPrompt="1"/>
          </p:nvPr>
        </p:nvSpPr>
        <p:spPr bwMode="gray">
          <a:xfrm>
            <a:off x="663575" y="2195273"/>
            <a:ext cx="4544568" cy="1578894"/>
          </a:xfrm>
        </p:spPr>
        <p:txBody>
          <a:bodyPr anchor="b"/>
          <a:lstStyle>
            <a:lvl1pPr algn="l">
              <a:defRPr sz="3800">
                <a:solidFill>
                  <a:schemeClr val="tx1"/>
                </a:solidFill>
              </a:defRPr>
            </a:lvl1pPr>
          </a:lstStyle>
          <a:p>
            <a:r>
              <a:rPr lang="en-US" dirty="0"/>
              <a:t>Insightful presentation title (mx. 3 lines)</a:t>
            </a:r>
          </a:p>
        </p:txBody>
      </p:sp>
      <p:sp>
        <p:nvSpPr>
          <p:cNvPr id="3" name="Subtitle"/>
          <p:cNvSpPr>
            <a:spLocks noGrp="1"/>
          </p:cNvSpPr>
          <p:nvPr>
            <p:ph type="subTitle" idx="1" hasCustomPrompt="1"/>
          </p:nvPr>
        </p:nvSpPr>
        <p:spPr bwMode="gray">
          <a:xfrm>
            <a:off x="663575" y="4495492"/>
            <a:ext cx="4544568" cy="332399"/>
          </a:xfrm>
        </p:spPr>
        <p:txBody>
          <a:bodyPr>
            <a:spAutoFit/>
          </a:bodyPr>
          <a:lstStyle>
            <a:lvl1pPr marL="0" indent="0" algn="l">
              <a:lnSpc>
                <a:spcPct val="90000"/>
              </a:lnSpc>
              <a:spcBef>
                <a:spcPts val="1200"/>
              </a:spcBef>
              <a:spcAft>
                <a:spcPts val="0"/>
              </a:spcAft>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Event City or Speaker Name</a:t>
            </a:r>
          </a:p>
        </p:txBody>
      </p:sp>
      <p:sp>
        <p:nvSpPr>
          <p:cNvPr id="11" name="Date"/>
          <p:cNvSpPr>
            <a:spLocks noGrp="1"/>
          </p:cNvSpPr>
          <p:nvPr>
            <p:ph type="body" sz="quarter" idx="13" hasCustomPrompt="1"/>
          </p:nvPr>
        </p:nvSpPr>
        <p:spPr bwMode="gray">
          <a:xfrm>
            <a:off x="663575" y="606729"/>
            <a:ext cx="4544568" cy="176972"/>
          </a:xfrm>
        </p:spPr>
        <p:txBody>
          <a:bodyPr>
            <a:spAutoFit/>
          </a:bodyPr>
          <a:lstStyle>
            <a:lvl1pPr>
              <a:lnSpc>
                <a:spcPct val="100000"/>
              </a:lnSpc>
              <a:spcBef>
                <a:spcPts val="0"/>
              </a:spcBef>
              <a:spcAft>
                <a:spcPts val="0"/>
              </a:spcAft>
              <a:defRPr sz="1150">
                <a:solidFill>
                  <a:schemeClr val="tx1"/>
                </a:solidFill>
                <a:latin typeface="Arial Black" panose="020B0A04020102020204" pitchFamily="34" charset="0"/>
              </a:defRPr>
            </a:lvl1pPr>
          </a:lstStyle>
          <a:p>
            <a:pPr lvl="0"/>
            <a:r>
              <a:rPr lang="en-US" dirty="0"/>
              <a:t>Month DD, YYYY</a:t>
            </a:r>
          </a:p>
        </p:txBody>
      </p:sp>
      <p:sp>
        <p:nvSpPr>
          <p:cNvPr id="30" name="MIO_LOGOPLACEHOLDER#LowerLeftMediumWide" hidden="1"/>
          <p:cNvSpPr/>
          <p:nvPr/>
        </p:nvSpPr>
        <p:spPr>
          <a:xfrm>
            <a:off x="583916" y="5841607"/>
            <a:ext cx="584484" cy="632692"/>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latin typeface="Arial" panose="020B0604020202020204" pitchFamily="34" charset="0"/>
            </a:endParaRPr>
          </a:p>
        </p:txBody>
      </p:sp>
      <p:sp>
        <p:nvSpPr>
          <p:cNvPr id="12" name="Rectangle 11" hidden="1"/>
          <p:cNvSpPr/>
          <p:nvPr>
            <p:custDataLst>
              <p:tags r:id="rId1"/>
            </p:custDataLst>
          </p:nvPr>
        </p:nvSpPr>
        <p:spPr>
          <a:xfrm>
            <a:off x="426027" y="5744066"/>
            <a:ext cx="3241964" cy="93518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latin typeface="Arial" panose="020B0604020202020204" pitchFamily="34" charset="0"/>
            </a:endParaRPr>
          </a:p>
        </p:txBody>
      </p:sp>
      <p:sp>
        <p:nvSpPr>
          <p:cNvPr id="14" name="Rectangle 13" hidden="1"/>
          <p:cNvSpPr/>
          <p:nvPr>
            <p:custDataLst>
              <p:tags r:id="rId2"/>
            </p:custDataLst>
          </p:nvPr>
        </p:nvSpPr>
        <p:spPr>
          <a:xfrm>
            <a:off x="457200" y="415636"/>
            <a:ext cx="7658100" cy="52993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latin typeface="Arial" panose="020B0604020202020204" pitchFamily="34" charset="0"/>
            </a:endParaRPr>
          </a:p>
        </p:txBody>
      </p:sp>
      <p:cxnSp>
        <p:nvCxnSpPr>
          <p:cNvPr id="13" name="Straight Connector 12">
            <a:extLst>
              <a:ext uri="{FF2B5EF4-FFF2-40B4-BE49-F238E27FC236}">
                <a16:creationId xmlns:a16="http://schemas.microsoft.com/office/drawing/2014/main" id="{DDBA0CB2-F733-4E63-AE2F-536FE0493459}"/>
              </a:ext>
              <a:ext uri="{C183D7F6-B498-43B3-948B-1728B52AA6E4}">
                <adec:decorative xmlns:adec="http://schemas.microsoft.com/office/drawing/2017/decorative" val="1"/>
              </a:ext>
            </a:extLst>
          </p:cNvPr>
          <p:cNvCxnSpPr>
            <a:cxnSpLocks/>
          </p:cNvCxnSpPr>
          <p:nvPr userDrawn="1"/>
        </p:nvCxnSpPr>
        <p:spPr bwMode="gray">
          <a:xfrm>
            <a:off x="663575" y="3951962"/>
            <a:ext cx="4540988" cy="0"/>
          </a:xfrm>
          <a:prstGeom prst="line">
            <a:avLst/>
          </a:prstGeom>
          <a:ln w="50800" cap="rnd">
            <a:solidFill>
              <a:srgbClr val="E87722"/>
            </a:solidFill>
          </a:ln>
        </p:spPr>
        <p:style>
          <a:lnRef idx="1">
            <a:schemeClr val="accent1"/>
          </a:lnRef>
          <a:fillRef idx="0">
            <a:schemeClr val="accent1"/>
          </a:fillRef>
          <a:effectRef idx="0">
            <a:schemeClr val="accent1"/>
          </a:effectRef>
          <a:fontRef idx="minor">
            <a:schemeClr val="tx1"/>
          </a:fontRef>
        </p:style>
      </p:cxnSp>
      <p:pic>
        <p:nvPicPr>
          <p:cNvPr id="16" name="Graphic 15">
            <a:extLst>
              <a:ext uri="{FF2B5EF4-FFF2-40B4-BE49-F238E27FC236}">
                <a16:creationId xmlns:a16="http://schemas.microsoft.com/office/drawing/2014/main" id="{0C540762-B72D-4E77-91E5-D0B4473287B6}"/>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77811" y="5651673"/>
            <a:ext cx="2093979" cy="635252"/>
          </a:xfrm>
          <a:prstGeom prst="rect">
            <a:avLst/>
          </a:prstGeom>
        </p:spPr>
      </p:pic>
    </p:spTree>
    <p:extLst>
      <p:ext uri="{BB962C8B-B14F-4D97-AF65-F5344CB8AC3E}">
        <p14:creationId xmlns:p14="http://schemas.microsoft.com/office/powerpoint/2010/main" val="3133097072"/>
      </p:ext>
    </p:extLst>
  </p:cSld>
  <p:clrMapOvr>
    <a:masterClrMapping/>
  </p:clrMapOvr>
  <p:extLst>
    <p:ext uri="{DCECCB84-F9BA-43D5-87BE-67443E8EF086}">
      <p15:sldGuideLst xmlns:p15="http://schemas.microsoft.com/office/powerpoint/2012/main">
        <p15:guide id="1" pos="3280" userDrawn="1">
          <p15:clr>
            <a:srgbClr val="FFC000"/>
          </p15:clr>
        </p15:guide>
        <p15:guide id="2" pos="416" userDrawn="1">
          <p15:clr>
            <a:srgbClr val="FFC000"/>
          </p15:clr>
        </p15:guide>
        <p15:guide id="3" orient="horz" pos="376" userDrawn="1">
          <p15:clr>
            <a:srgbClr val="FFC000"/>
          </p15:clr>
        </p15:guide>
        <p15:guide id="4" orient="horz" pos="2376" userDrawn="1">
          <p15:clr>
            <a:srgbClr val="FFC000"/>
          </p15:clr>
        </p15:guide>
        <p15:guide id="5" orient="horz" pos="2832" userDrawn="1">
          <p15:clr>
            <a:srgbClr val="FFC00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5 Row Icon">
    <p:spTree>
      <p:nvGrpSpPr>
        <p:cNvPr id="1" name=""/>
        <p:cNvGrpSpPr/>
        <p:nvPr/>
      </p:nvGrpSpPr>
      <p:grpSpPr>
        <a:xfrm>
          <a:off x="0" y="0"/>
          <a:ext cx="0" cy="0"/>
          <a:chOff x="0" y="0"/>
          <a:chExt cx="0" cy="0"/>
        </a:xfrm>
      </p:grpSpPr>
      <p:sp>
        <p:nvSpPr>
          <p:cNvPr id="16" name="Text 5"/>
          <p:cNvSpPr>
            <a:spLocks noGrp="1"/>
          </p:cNvSpPr>
          <p:nvPr>
            <p:ph type="body" sz="quarter" idx="24" hasCustomPrompt="1"/>
          </p:nvPr>
        </p:nvSpPr>
        <p:spPr bwMode="gray">
          <a:xfrm>
            <a:off x="2168891" y="5403797"/>
            <a:ext cx="7772400" cy="492443"/>
          </a:xfrm>
        </p:spPr>
        <p:txBody>
          <a:bodyPr lIns="0" tIns="0" rIns="0" bIns="0" anchor="ctr" anchorCtr="0">
            <a:spAutoFit/>
          </a:bodyPr>
          <a:lstStyle>
            <a:lvl1pPr>
              <a:lnSpc>
                <a:spcPct val="90000"/>
              </a:lnSpc>
              <a:spcBef>
                <a:spcPts val="600"/>
              </a:spcBef>
              <a:spcAft>
                <a:spcPts val="0"/>
              </a:spcAft>
              <a:defRPr sz="1600"/>
            </a:lvl1pPr>
            <a:lvl2pPr marL="169863" indent="-169863">
              <a:lnSpc>
                <a:spcPct val="90000"/>
              </a:lnSpc>
              <a:spcBef>
                <a:spcPts val="600"/>
              </a:spcBef>
              <a:spcAft>
                <a:spcPts val="0"/>
              </a:spcAft>
              <a:defRPr sz="1400"/>
            </a:lvl2pPr>
          </a:lstStyle>
          <a:p>
            <a:pPr lvl="0"/>
            <a:r>
              <a:rPr lang="en-US" dirty="0"/>
              <a:t>Level 1 text is 16pt Arial, hit return, then tab to get to level 2 — 14pt</a:t>
            </a:r>
          </a:p>
          <a:p>
            <a:pPr lvl="1"/>
            <a:r>
              <a:rPr lang="en-US" dirty="0"/>
              <a:t>Second level</a:t>
            </a:r>
          </a:p>
        </p:txBody>
      </p:sp>
      <p:sp>
        <p:nvSpPr>
          <p:cNvPr id="15" name="Header 5">
            <a:extLst>
              <a:ext uri="{C183D7F6-B498-43B3-948B-1728B52AA6E4}">
                <adec:decorative xmlns:adec="http://schemas.microsoft.com/office/drawing/2017/decorative" val="1"/>
              </a:ext>
            </a:extLst>
          </p:cNvPr>
          <p:cNvSpPr>
            <a:spLocks noGrp="1"/>
          </p:cNvSpPr>
          <p:nvPr>
            <p:ph type="body" sz="quarter" idx="23" hasCustomPrompt="1"/>
          </p:nvPr>
        </p:nvSpPr>
        <p:spPr bwMode="gray">
          <a:xfrm>
            <a:off x="795338" y="5284258"/>
            <a:ext cx="965201" cy="731520"/>
          </a:xfrm>
          <a:solidFill>
            <a:schemeClr val="bg1">
              <a:lumMod val="95000"/>
            </a:schemeClr>
          </a:solidFill>
        </p:spPr>
        <p:txBody>
          <a:bodyPr lIns="91440" tIns="45720" rIns="91440" bIns="45720" anchor="ctr"/>
          <a:lstStyle>
            <a:lvl1pPr marL="0" indent="0" algn="ctr" defTabSz="685800" rtl="0" eaLnBrk="1" latinLnBrk="0" hangingPunct="1">
              <a:lnSpc>
                <a:spcPct val="90000"/>
              </a:lnSpc>
              <a:spcBef>
                <a:spcPts val="0"/>
              </a:spcBef>
              <a:spcAft>
                <a:spcPts val="0"/>
              </a:spcAft>
              <a:buFont typeface="Arial" panose="020B0604020202020204" pitchFamily="34" charset="0"/>
              <a:buChar char="​"/>
              <a:defRPr lang="en-US" sz="900" kern="1200" baseline="0" dirty="0">
                <a:solidFill>
                  <a:schemeClr val="tx1"/>
                </a:solidFill>
                <a:latin typeface="+mn-lt"/>
                <a:ea typeface="+mn-ea"/>
                <a:cs typeface="+mn-cs"/>
              </a:defRPr>
            </a:lvl1pPr>
          </a:lstStyle>
          <a:p>
            <a:pPr marL="0" lvl="0" indent="0" algn="ctr" defTabSz="685800" rtl="0" eaLnBrk="1" latinLnBrk="0" hangingPunct="1">
              <a:lnSpc>
                <a:spcPct val="90000"/>
              </a:lnSpc>
              <a:spcBef>
                <a:spcPts val="0"/>
              </a:spcBef>
              <a:spcAft>
                <a:spcPts val="0"/>
              </a:spcAft>
              <a:buFont typeface="Arial" panose="020B0604020202020204" pitchFamily="34" charset="0"/>
              <a:buChar char="​"/>
            </a:pPr>
            <a:r>
              <a:rPr lang="en-US" dirty="0"/>
              <a:t>Delete box and place icon here</a:t>
            </a:r>
          </a:p>
        </p:txBody>
      </p:sp>
      <p:sp>
        <p:nvSpPr>
          <p:cNvPr id="14" name="Text 4"/>
          <p:cNvSpPr>
            <a:spLocks noGrp="1"/>
          </p:cNvSpPr>
          <p:nvPr>
            <p:ph type="body" sz="quarter" idx="22" hasCustomPrompt="1"/>
          </p:nvPr>
        </p:nvSpPr>
        <p:spPr bwMode="gray">
          <a:xfrm>
            <a:off x="2165263" y="4572312"/>
            <a:ext cx="7772400" cy="492443"/>
          </a:xfrm>
        </p:spPr>
        <p:txBody>
          <a:bodyPr lIns="0" tIns="0" rIns="0" bIns="0" anchor="ctr" anchorCtr="0">
            <a:spAutoFit/>
          </a:bodyPr>
          <a:lstStyle>
            <a:lvl1pPr>
              <a:lnSpc>
                <a:spcPct val="90000"/>
              </a:lnSpc>
              <a:spcBef>
                <a:spcPts val="600"/>
              </a:spcBef>
              <a:spcAft>
                <a:spcPts val="0"/>
              </a:spcAft>
              <a:defRPr sz="1600"/>
            </a:lvl1pPr>
            <a:lvl2pPr marL="169863" indent="-169863">
              <a:lnSpc>
                <a:spcPct val="90000"/>
              </a:lnSpc>
              <a:spcBef>
                <a:spcPts val="600"/>
              </a:spcBef>
              <a:spcAft>
                <a:spcPts val="0"/>
              </a:spcAft>
              <a:defRPr sz="1400"/>
            </a:lvl2pPr>
          </a:lstStyle>
          <a:p>
            <a:pPr lvl="0"/>
            <a:r>
              <a:rPr lang="en-US" dirty="0"/>
              <a:t>Level 1 text is 16pt Arial, hit return, then tab to get to level 2 — 14pt</a:t>
            </a:r>
          </a:p>
          <a:p>
            <a:pPr lvl="1"/>
            <a:r>
              <a:rPr lang="en-US" dirty="0"/>
              <a:t>Second level</a:t>
            </a:r>
          </a:p>
        </p:txBody>
      </p:sp>
      <p:sp>
        <p:nvSpPr>
          <p:cNvPr id="13" name="Header 4">
            <a:extLst>
              <a:ext uri="{C183D7F6-B498-43B3-948B-1728B52AA6E4}">
                <adec:decorative xmlns:adec="http://schemas.microsoft.com/office/drawing/2017/decorative" val="1"/>
              </a:ext>
            </a:extLst>
          </p:cNvPr>
          <p:cNvSpPr>
            <a:spLocks noGrp="1"/>
          </p:cNvSpPr>
          <p:nvPr>
            <p:ph type="body" sz="quarter" idx="21" hasCustomPrompt="1"/>
          </p:nvPr>
        </p:nvSpPr>
        <p:spPr bwMode="gray">
          <a:xfrm>
            <a:off x="795338" y="4452774"/>
            <a:ext cx="965201" cy="731520"/>
          </a:xfrm>
          <a:solidFill>
            <a:schemeClr val="bg1">
              <a:lumMod val="95000"/>
            </a:schemeClr>
          </a:solidFill>
        </p:spPr>
        <p:txBody>
          <a:bodyPr lIns="91440" tIns="45720" rIns="91440" bIns="45720" anchor="ctr"/>
          <a:lstStyle>
            <a:lvl1pPr marL="0" indent="0" algn="ctr" defTabSz="685800" rtl="0" eaLnBrk="1" latinLnBrk="0" hangingPunct="1">
              <a:lnSpc>
                <a:spcPct val="90000"/>
              </a:lnSpc>
              <a:spcBef>
                <a:spcPts val="0"/>
              </a:spcBef>
              <a:spcAft>
                <a:spcPts val="0"/>
              </a:spcAft>
              <a:buFont typeface="Arial" panose="020B0604020202020204" pitchFamily="34" charset="0"/>
              <a:buChar char="​"/>
              <a:defRPr lang="en-US" sz="900" kern="1200" baseline="0" dirty="0">
                <a:solidFill>
                  <a:schemeClr val="tx1"/>
                </a:solidFill>
                <a:latin typeface="+mn-lt"/>
                <a:ea typeface="+mn-ea"/>
                <a:cs typeface="+mn-cs"/>
              </a:defRPr>
            </a:lvl1pPr>
          </a:lstStyle>
          <a:p>
            <a:pPr marL="0" lvl="0" indent="0" algn="ctr" defTabSz="685800" rtl="0" eaLnBrk="1" latinLnBrk="0" hangingPunct="1">
              <a:lnSpc>
                <a:spcPct val="90000"/>
              </a:lnSpc>
              <a:spcBef>
                <a:spcPts val="0"/>
              </a:spcBef>
              <a:spcAft>
                <a:spcPts val="0"/>
              </a:spcAft>
              <a:buFont typeface="Arial" panose="020B0604020202020204" pitchFamily="34" charset="0"/>
              <a:buChar char="​"/>
            </a:pPr>
            <a:r>
              <a:rPr lang="en-US" dirty="0"/>
              <a:t>Delete box and place icon here</a:t>
            </a:r>
          </a:p>
        </p:txBody>
      </p:sp>
      <p:sp>
        <p:nvSpPr>
          <p:cNvPr id="26" name="Text 3"/>
          <p:cNvSpPr>
            <a:spLocks noGrp="1"/>
          </p:cNvSpPr>
          <p:nvPr>
            <p:ph type="body" sz="quarter" idx="20" hasCustomPrompt="1"/>
          </p:nvPr>
        </p:nvSpPr>
        <p:spPr bwMode="gray">
          <a:xfrm>
            <a:off x="2168891" y="3740828"/>
            <a:ext cx="7772400" cy="492443"/>
          </a:xfrm>
        </p:spPr>
        <p:txBody>
          <a:bodyPr lIns="0" tIns="0" rIns="0" bIns="0" anchor="ctr" anchorCtr="0">
            <a:spAutoFit/>
          </a:bodyPr>
          <a:lstStyle>
            <a:lvl1pPr>
              <a:lnSpc>
                <a:spcPct val="90000"/>
              </a:lnSpc>
              <a:spcBef>
                <a:spcPts val="600"/>
              </a:spcBef>
              <a:spcAft>
                <a:spcPts val="0"/>
              </a:spcAft>
              <a:defRPr sz="1600"/>
            </a:lvl1pPr>
            <a:lvl2pPr marL="169863" indent="-169863">
              <a:lnSpc>
                <a:spcPct val="90000"/>
              </a:lnSpc>
              <a:spcBef>
                <a:spcPts val="600"/>
              </a:spcBef>
              <a:spcAft>
                <a:spcPts val="0"/>
              </a:spcAft>
              <a:defRPr sz="1400"/>
            </a:lvl2pPr>
          </a:lstStyle>
          <a:p>
            <a:pPr lvl="0"/>
            <a:r>
              <a:rPr lang="en-US" dirty="0"/>
              <a:t>Level 1 text is 16pt Arial, hit return, then tab to get to level 2 — 14pt</a:t>
            </a:r>
          </a:p>
          <a:p>
            <a:pPr lvl="1"/>
            <a:r>
              <a:rPr lang="en-US" dirty="0"/>
              <a:t>Second level</a:t>
            </a:r>
          </a:p>
        </p:txBody>
      </p:sp>
      <p:sp>
        <p:nvSpPr>
          <p:cNvPr id="29" name="Header 3">
            <a:extLst>
              <a:ext uri="{C183D7F6-B498-43B3-948B-1728B52AA6E4}">
                <adec:decorative xmlns:adec="http://schemas.microsoft.com/office/drawing/2017/decorative" val="1"/>
              </a:ext>
            </a:extLst>
          </p:cNvPr>
          <p:cNvSpPr>
            <a:spLocks noGrp="1"/>
          </p:cNvSpPr>
          <p:nvPr>
            <p:ph type="body" sz="quarter" idx="17" hasCustomPrompt="1"/>
          </p:nvPr>
        </p:nvSpPr>
        <p:spPr bwMode="gray">
          <a:xfrm>
            <a:off x="795338" y="3621290"/>
            <a:ext cx="965201" cy="731520"/>
          </a:xfrm>
          <a:solidFill>
            <a:schemeClr val="bg1">
              <a:lumMod val="95000"/>
            </a:schemeClr>
          </a:solidFill>
        </p:spPr>
        <p:txBody>
          <a:bodyPr lIns="91440" tIns="45720" rIns="91440" bIns="45720" anchor="ctr"/>
          <a:lstStyle>
            <a:lvl1pPr marL="0" indent="0" algn="ctr" defTabSz="685800" rtl="0" eaLnBrk="1" latinLnBrk="0" hangingPunct="1">
              <a:lnSpc>
                <a:spcPct val="90000"/>
              </a:lnSpc>
              <a:spcBef>
                <a:spcPts val="0"/>
              </a:spcBef>
              <a:spcAft>
                <a:spcPts val="0"/>
              </a:spcAft>
              <a:buFont typeface="Arial" panose="020B0604020202020204" pitchFamily="34" charset="0"/>
              <a:buChar char="​"/>
              <a:defRPr lang="en-US" sz="900" kern="1200" baseline="0" dirty="0">
                <a:solidFill>
                  <a:schemeClr val="tx1"/>
                </a:solidFill>
                <a:latin typeface="+mn-lt"/>
                <a:ea typeface="+mn-ea"/>
                <a:cs typeface="+mn-cs"/>
              </a:defRPr>
            </a:lvl1pPr>
          </a:lstStyle>
          <a:p>
            <a:pPr marL="0" lvl="0" indent="0" algn="ctr" defTabSz="685800" rtl="0" eaLnBrk="1" latinLnBrk="0" hangingPunct="1">
              <a:lnSpc>
                <a:spcPct val="90000"/>
              </a:lnSpc>
              <a:spcBef>
                <a:spcPts val="0"/>
              </a:spcBef>
              <a:spcAft>
                <a:spcPts val="0"/>
              </a:spcAft>
              <a:buFont typeface="Arial" panose="020B0604020202020204" pitchFamily="34" charset="0"/>
              <a:buChar char="​"/>
            </a:pPr>
            <a:r>
              <a:rPr lang="en-US" dirty="0"/>
              <a:t>Delete box and place icon here</a:t>
            </a:r>
          </a:p>
        </p:txBody>
      </p:sp>
      <p:sp>
        <p:nvSpPr>
          <p:cNvPr id="25" name="Text 2"/>
          <p:cNvSpPr>
            <a:spLocks noGrp="1"/>
          </p:cNvSpPr>
          <p:nvPr>
            <p:ph type="body" sz="quarter" idx="19" hasCustomPrompt="1"/>
          </p:nvPr>
        </p:nvSpPr>
        <p:spPr bwMode="gray">
          <a:xfrm>
            <a:off x="2168891" y="2909345"/>
            <a:ext cx="7772400" cy="492443"/>
          </a:xfrm>
        </p:spPr>
        <p:txBody>
          <a:bodyPr lIns="0" tIns="0" rIns="0" bIns="0" anchor="ctr" anchorCtr="0">
            <a:spAutoFit/>
          </a:bodyPr>
          <a:lstStyle>
            <a:lvl1pPr>
              <a:lnSpc>
                <a:spcPct val="90000"/>
              </a:lnSpc>
              <a:spcBef>
                <a:spcPts val="600"/>
              </a:spcBef>
              <a:spcAft>
                <a:spcPts val="0"/>
              </a:spcAft>
              <a:defRPr sz="1600"/>
            </a:lvl1pPr>
            <a:lvl2pPr marL="169863" indent="-169863">
              <a:lnSpc>
                <a:spcPct val="90000"/>
              </a:lnSpc>
              <a:spcBef>
                <a:spcPts val="600"/>
              </a:spcBef>
              <a:spcAft>
                <a:spcPts val="0"/>
              </a:spcAft>
              <a:defRPr sz="1400"/>
            </a:lvl2pPr>
          </a:lstStyle>
          <a:p>
            <a:pPr lvl="0"/>
            <a:r>
              <a:rPr lang="en-US" dirty="0"/>
              <a:t>Level 1 text is 16pt Arial, hit return, then tab to get to level 2 — 14pt</a:t>
            </a:r>
          </a:p>
          <a:p>
            <a:pPr lvl="1"/>
            <a:r>
              <a:rPr lang="en-US" dirty="0"/>
              <a:t>Second level</a:t>
            </a:r>
          </a:p>
        </p:txBody>
      </p:sp>
      <p:sp>
        <p:nvSpPr>
          <p:cNvPr id="28" name="Header 2">
            <a:extLst>
              <a:ext uri="{C183D7F6-B498-43B3-948B-1728B52AA6E4}">
                <adec:decorative xmlns:adec="http://schemas.microsoft.com/office/drawing/2017/decorative" val="1"/>
              </a:ext>
            </a:extLst>
          </p:cNvPr>
          <p:cNvSpPr>
            <a:spLocks noGrp="1"/>
          </p:cNvSpPr>
          <p:nvPr>
            <p:ph type="body" sz="quarter" idx="16" hasCustomPrompt="1"/>
          </p:nvPr>
        </p:nvSpPr>
        <p:spPr bwMode="gray">
          <a:xfrm>
            <a:off x="795338" y="2789806"/>
            <a:ext cx="965201" cy="731520"/>
          </a:xfrm>
          <a:solidFill>
            <a:schemeClr val="bg1">
              <a:lumMod val="95000"/>
            </a:schemeClr>
          </a:solidFill>
        </p:spPr>
        <p:txBody>
          <a:bodyPr lIns="91440" tIns="45720" rIns="91440" bIns="45720" anchor="ctr"/>
          <a:lstStyle>
            <a:lvl1pPr marL="0" indent="0" algn="ctr" defTabSz="685800" rtl="0" eaLnBrk="1" latinLnBrk="0" hangingPunct="1">
              <a:lnSpc>
                <a:spcPct val="90000"/>
              </a:lnSpc>
              <a:spcBef>
                <a:spcPts val="0"/>
              </a:spcBef>
              <a:spcAft>
                <a:spcPts val="0"/>
              </a:spcAft>
              <a:buFont typeface="Arial" panose="020B0604020202020204" pitchFamily="34" charset="0"/>
              <a:buChar char="​"/>
              <a:defRPr lang="en-US" sz="900" kern="1200" baseline="0" dirty="0">
                <a:solidFill>
                  <a:schemeClr val="tx1"/>
                </a:solidFill>
                <a:latin typeface="+mn-lt"/>
                <a:ea typeface="+mn-ea"/>
                <a:cs typeface="+mn-cs"/>
              </a:defRPr>
            </a:lvl1pPr>
          </a:lstStyle>
          <a:p>
            <a:pPr marL="0" lvl="0" indent="0" algn="ctr" defTabSz="685800" rtl="0" eaLnBrk="1" latinLnBrk="0" hangingPunct="1">
              <a:lnSpc>
                <a:spcPct val="90000"/>
              </a:lnSpc>
              <a:spcBef>
                <a:spcPts val="0"/>
              </a:spcBef>
              <a:spcAft>
                <a:spcPts val="0"/>
              </a:spcAft>
              <a:buFont typeface="Arial" panose="020B0604020202020204" pitchFamily="34" charset="0"/>
              <a:buChar char="​"/>
            </a:pPr>
            <a:r>
              <a:rPr lang="en-US" dirty="0"/>
              <a:t>Delete box and place icon here</a:t>
            </a:r>
          </a:p>
        </p:txBody>
      </p:sp>
      <p:sp>
        <p:nvSpPr>
          <p:cNvPr id="9" name="Text 1"/>
          <p:cNvSpPr>
            <a:spLocks noGrp="1"/>
          </p:cNvSpPr>
          <p:nvPr>
            <p:ph type="body" sz="quarter" idx="18" hasCustomPrompt="1"/>
          </p:nvPr>
        </p:nvSpPr>
        <p:spPr bwMode="gray">
          <a:xfrm>
            <a:off x="2165263" y="2077860"/>
            <a:ext cx="7772400" cy="492443"/>
          </a:xfrm>
        </p:spPr>
        <p:txBody>
          <a:bodyPr lIns="0" tIns="0" rIns="0" bIns="0" anchor="ctr" anchorCtr="0">
            <a:spAutoFit/>
          </a:bodyPr>
          <a:lstStyle>
            <a:lvl1pPr>
              <a:lnSpc>
                <a:spcPct val="90000"/>
              </a:lnSpc>
              <a:spcBef>
                <a:spcPts val="600"/>
              </a:spcBef>
              <a:spcAft>
                <a:spcPts val="0"/>
              </a:spcAft>
              <a:defRPr sz="1600"/>
            </a:lvl1pPr>
            <a:lvl2pPr marL="169863" indent="-169863">
              <a:lnSpc>
                <a:spcPct val="90000"/>
              </a:lnSpc>
              <a:spcBef>
                <a:spcPts val="600"/>
              </a:spcBef>
              <a:spcAft>
                <a:spcPts val="0"/>
              </a:spcAft>
              <a:defRPr sz="1400"/>
            </a:lvl2pPr>
          </a:lstStyle>
          <a:p>
            <a:pPr lvl="0"/>
            <a:r>
              <a:rPr lang="en-US" dirty="0"/>
              <a:t>Level 1 text is 16pt Arial, hit return, then tab to get to level 2 — 14pt</a:t>
            </a:r>
          </a:p>
          <a:p>
            <a:pPr lvl="1"/>
            <a:r>
              <a:rPr lang="en-US" dirty="0"/>
              <a:t>Second level</a:t>
            </a:r>
          </a:p>
        </p:txBody>
      </p:sp>
      <p:sp>
        <p:nvSpPr>
          <p:cNvPr id="8" name="Header 1">
            <a:extLst>
              <a:ext uri="{C183D7F6-B498-43B3-948B-1728B52AA6E4}">
                <adec:decorative xmlns:adec="http://schemas.microsoft.com/office/drawing/2017/decorative" val="1"/>
              </a:ext>
            </a:extLst>
          </p:cNvPr>
          <p:cNvSpPr>
            <a:spLocks noGrp="1"/>
          </p:cNvSpPr>
          <p:nvPr>
            <p:ph type="body" sz="quarter" idx="14" hasCustomPrompt="1"/>
          </p:nvPr>
        </p:nvSpPr>
        <p:spPr bwMode="gray">
          <a:xfrm>
            <a:off x="795338" y="1958322"/>
            <a:ext cx="965201" cy="731520"/>
          </a:xfrm>
          <a:solidFill>
            <a:schemeClr val="bg1">
              <a:lumMod val="95000"/>
            </a:schemeClr>
          </a:solidFill>
        </p:spPr>
        <p:txBody>
          <a:bodyPr lIns="91440" tIns="45720" rIns="91440" bIns="45720" anchor="ctr"/>
          <a:lstStyle>
            <a:lvl1pPr marL="0" indent="0" algn="ctr" defTabSz="685800" rtl="0" eaLnBrk="1" latinLnBrk="0" hangingPunct="1">
              <a:lnSpc>
                <a:spcPct val="90000"/>
              </a:lnSpc>
              <a:spcBef>
                <a:spcPts val="0"/>
              </a:spcBef>
              <a:spcAft>
                <a:spcPts val="0"/>
              </a:spcAft>
              <a:buFont typeface="Arial" panose="020B0604020202020204" pitchFamily="34" charset="0"/>
              <a:buChar char="​"/>
              <a:defRPr lang="en-US" sz="900" kern="1200" baseline="0" dirty="0">
                <a:solidFill>
                  <a:schemeClr val="tx1"/>
                </a:solidFill>
                <a:latin typeface="+mn-lt"/>
                <a:ea typeface="+mn-ea"/>
                <a:cs typeface="+mn-cs"/>
              </a:defRPr>
            </a:lvl1pPr>
          </a:lstStyle>
          <a:p>
            <a:pPr marL="0" lvl="0" indent="0" algn="ctr" defTabSz="685800" rtl="0" eaLnBrk="1" latinLnBrk="0" hangingPunct="1">
              <a:lnSpc>
                <a:spcPct val="90000"/>
              </a:lnSpc>
              <a:spcBef>
                <a:spcPts val="0"/>
              </a:spcBef>
              <a:spcAft>
                <a:spcPts val="0"/>
              </a:spcAft>
              <a:buFont typeface="Arial" panose="020B0604020202020204" pitchFamily="34" charset="0"/>
              <a:buChar char="​"/>
            </a:pPr>
            <a:r>
              <a:rPr lang="en-US" dirty="0"/>
              <a:t>Delete box and place icon here</a:t>
            </a:r>
          </a:p>
        </p:txBody>
      </p:sp>
      <p:sp>
        <p:nvSpPr>
          <p:cNvPr id="6" name="Subtitle"/>
          <p:cNvSpPr>
            <a:spLocks noGrp="1"/>
          </p:cNvSpPr>
          <p:nvPr>
            <p:ph type="body" sz="quarter" idx="13" hasCustomPrompt="1"/>
          </p:nvPr>
        </p:nvSpPr>
        <p:spPr bwMode="gray">
          <a:xfrm>
            <a:off x="495300" y="1143334"/>
            <a:ext cx="11201400" cy="304699"/>
          </a:xfrm>
        </p:spPr>
        <p:txBody>
          <a:bodyPr>
            <a:spAutoFit/>
          </a:bodyPr>
          <a:lstStyle>
            <a:lvl1pPr>
              <a:lnSpc>
                <a:spcPct val="90000"/>
              </a:lnSpc>
              <a:spcBef>
                <a:spcPts val="0"/>
              </a:spcBef>
              <a:spcAft>
                <a:spcPts val="0"/>
              </a:spcAft>
              <a:defRPr sz="2200">
                <a:solidFill>
                  <a:schemeClr val="tx1"/>
                </a:solidFill>
              </a:defRPr>
            </a:lvl1pPr>
          </a:lstStyle>
          <a:p>
            <a:pPr lvl="0"/>
            <a:r>
              <a:rPr lang="en-US" dirty="0"/>
              <a:t>Slide subtitle (optional); Arial 22pt regular, sentence case (1 line)</a:t>
            </a:r>
          </a:p>
        </p:txBody>
      </p:sp>
      <p:sp>
        <p:nvSpPr>
          <p:cNvPr id="2" name="Title"/>
          <p:cNvSpPr>
            <a:spLocks noGrp="1"/>
          </p:cNvSpPr>
          <p:nvPr>
            <p:ph type="title" hasCustomPrompt="1"/>
          </p:nvPr>
        </p:nvSpPr>
        <p:spPr bwMode="gray"/>
        <p:txBody>
          <a:bodyPr/>
          <a:lstStyle>
            <a:lvl1pPr>
              <a:defRPr/>
            </a:lvl1pPr>
          </a:lstStyle>
          <a:p>
            <a:r>
              <a:rPr lang="en-US" dirty="0"/>
              <a:t>Slide title; Arial 30pt bold, sentence case (1 line)</a:t>
            </a:r>
          </a:p>
        </p:txBody>
      </p:sp>
      <p:sp>
        <p:nvSpPr>
          <p:cNvPr id="18" name="Rectangle 17" hidden="1"/>
          <p:cNvSpPr/>
          <p:nvPr userDrawn="1">
            <p:custDataLst>
              <p:tags r:id="rId1"/>
            </p:custDataLst>
          </p:nvPr>
        </p:nvSpPr>
        <p:spPr>
          <a:xfrm>
            <a:off x="457200" y="1143000"/>
            <a:ext cx="11353800" cy="48499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err="1">
              <a:latin typeface="Arial" panose="020B0604020202020204" pitchFamily="34" charset="0"/>
            </a:endParaRPr>
          </a:p>
        </p:txBody>
      </p:sp>
      <p:sp>
        <p:nvSpPr>
          <p:cNvPr id="19" name="Rectangle 18" hidden="1"/>
          <p:cNvSpPr/>
          <p:nvPr userDrawn="1">
            <p:custDataLst>
              <p:tags r:id="rId2"/>
            </p:custDataLst>
          </p:nvPr>
        </p:nvSpPr>
        <p:spPr>
          <a:xfrm>
            <a:off x="304800" y="6084051"/>
            <a:ext cx="2214664" cy="61787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err="1">
              <a:latin typeface="Arial" panose="020B0604020202020204" pitchFamily="34" charset="0"/>
            </a:endParaRPr>
          </a:p>
        </p:txBody>
      </p:sp>
      <p:sp>
        <p:nvSpPr>
          <p:cNvPr id="20" name="Rectangle 19" hidden="1"/>
          <p:cNvSpPr/>
          <p:nvPr userDrawn="1">
            <p:custDataLst>
              <p:tags r:id="rId3"/>
            </p:custDataLst>
          </p:nvPr>
        </p:nvSpPr>
        <p:spPr>
          <a:xfrm>
            <a:off x="0" y="0"/>
            <a:ext cx="12191999" cy="41801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err="1">
              <a:latin typeface="Arial" panose="020B0604020202020204" pitchFamily="34" charset="0"/>
            </a:endParaRPr>
          </a:p>
        </p:txBody>
      </p:sp>
      <p:sp>
        <p:nvSpPr>
          <p:cNvPr id="21" name="Rectangle 20" hidden="1"/>
          <p:cNvSpPr/>
          <p:nvPr userDrawn="1">
            <p:custDataLst>
              <p:tags r:id="rId4"/>
            </p:custDataLst>
          </p:nvPr>
        </p:nvSpPr>
        <p:spPr>
          <a:xfrm>
            <a:off x="5229225" y="6392987"/>
            <a:ext cx="6648450" cy="5107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err="1">
              <a:latin typeface="Arial" panose="020B0604020202020204" pitchFamily="34" charset="0"/>
            </a:endParaRPr>
          </a:p>
        </p:txBody>
      </p:sp>
      <p:sp>
        <p:nvSpPr>
          <p:cNvPr id="3" name="Date Placeholder 2"/>
          <p:cNvSpPr>
            <a:spLocks noGrp="1"/>
          </p:cNvSpPr>
          <p:nvPr>
            <p:ph type="dt" sz="half" idx="25"/>
          </p:nvPr>
        </p:nvSpPr>
        <p:spPr bwMode="gray"/>
        <p:txBody>
          <a:bodyPr/>
          <a:lstStyle/>
          <a:p>
            <a:fld id="{D0FF2576-0BE6-4D01-A79D-0B7945FFBA36}" type="datetime1">
              <a:rPr lang="en-US" smtClean="0"/>
              <a:t>10/8/21</a:t>
            </a:fld>
            <a:endParaRPr lang="en-US" dirty="0"/>
          </a:p>
        </p:txBody>
      </p:sp>
      <p:sp>
        <p:nvSpPr>
          <p:cNvPr id="5" name="Footer Placeholder 4"/>
          <p:cNvSpPr>
            <a:spLocks noGrp="1"/>
          </p:cNvSpPr>
          <p:nvPr>
            <p:ph type="ftr" sz="quarter" idx="26"/>
          </p:nvPr>
        </p:nvSpPr>
        <p:spPr bwMode="gray"/>
        <p:txBody>
          <a:bodyPr/>
          <a:lstStyle/>
          <a:p>
            <a:pPr algn="r"/>
            <a:r>
              <a:rPr lang="en-US"/>
              <a:t>© 2021 Optum, Inc. All rights reserved. Confidential property of Optum. Do not distribute or reproduce without express permission from Optum.</a:t>
            </a:r>
          </a:p>
        </p:txBody>
      </p:sp>
      <p:sp>
        <p:nvSpPr>
          <p:cNvPr id="11" name="Slide Number Placeholder 10"/>
          <p:cNvSpPr>
            <a:spLocks noGrp="1"/>
          </p:cNvSpPr>
          <p:nvPr>
            <p:ph type="sldNum" sz="quarter" idx="27"/>
          </p:nvPr>
        </p:nvSpPr>
        <p:spPr bwMode="gray"/>
        <p:txBody>
          <a:bodyPr/>
          <a:lstStyle/>
          <a:p>
            <a:fld id="{901F1369-4AEB-4520-96C0-9F78886180C1}" type="slidenum">
              <a:rPr lang="en-US" smtClean="0"/>
              <a:pPr/>
              <a:t>‹#›</a:t>
            </a:fld>
            <a:endParaRPr lang="en-US" dirty="0"/>
          </a:p>
        </p:txBody>
      </p:sp>
      <p:cxnSp>
        <p:nvCxnSpPr>
          <p:cNvPr id="23" name="Straight Connector 22">
            <a:extLst>
              <a:ext uri="{FF2B5EF4-FFF2-40B4-BE49-F238E27FC236}">
                <a16:creationId xmlns:a16="http://schemas.microsoft.com/office/drawing/2014/main" id="{A2EAEF06-62C5-4879-A17E-A521EDCA4128}"/>
              </a:ext>
              <a:ext uri="{C183D7F6-B498-43B3-948B-1728B52AA6E4}">
                <adec:decorative xmlns:adec="http://schemas.microsoft.com/office/drawing/2017/decorative" val="1"/>
              </a:ext>
            </a:extLst>
          </p:cNvPr>
          <p:cNvCxnSpPr>
            <a:cxnSpLocks/>
          </p:cNvCxnSpPr>
          <p:nvPr userDrawn="1"/>
        </p:nvCxnSpPr>
        <p:spPr bwMode="gray">
          <a:xfrm>
            <a:off x="795338" y="1725620"/>
            <a:ext cx="10604499" cy="0"/>
          </a:xfrm>
          <a:prstGeom prst="line">
            <a:avLst/>
          </a:prstGeom>
          <a:ln w="19050" cap="rnd">
            <a:gradFill>
              <a:gsLst>
                <a:gs pos="100000">
                  <a:srgbClr val="F2B411"/>
                </a:gs>
                <a:gs pos="17000">
                  <a:srgbClr val="D13F44"/>
                </a:gs>
              </a:gsLst>
              <a:lin ang="420000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6646426"/>
      </p:ext>
    </p:extLst>
  </p:cSld>
  <p:clrMapOvr>
    <a:masterClrMapping/>
  </p:clrMapOvr>
  <p:extLst>
    <p:ext uri="{DCECCB84-F9BA-43D5-87BE-67443E8EF086}">
      <p15:sldGuideLst xmlns:p15="http://schemas.microsoft.com/office/powerpoint/2012/main">
        <p15:guide id="1" pos="504" userDrawn="1">
          <p15:clr>
            <a:srgbClr val="FFC000"/>
          </p15:clr>
        </p15:guide>
        <p15:guide id="2" pos="1360" userDrawn="1">
          <p15:clr>
            <a:srgbClr val="FFC000"/>
          </p15:clr>
        </p15:guide>
        <p15:guide id="3" pos="1112" userDrawn="1">
          <p15:clr>
            <a:srgbClr val="FFC000"/>
          </p15:clr>
        </p15:guide>
        <p15:guide id="4" pos="6264" userDrawn="1">
          <p15:clr>
            <a:srgbClr val="FFC000"/>
          </p15:clr>
        </p15:guide>
        <p15:guide id="5" orient="horz" pos="664" userDrawn="1">
          <p15:clr>
            <a:srgbClr val="FFC000"/>
          </p15:clr>
        </p15:guide>
        <p15:guide id="6" orient="horz" pos="3792" userDrawn="1">
          <p15:clr>
            <a:srgbClr val="C35EA4"/>
          </p15:clr>
        </p15:guide>
        <p15:guide id="7" orient="horz" pos="720" userDrawn="1">
          <p15:clr>
            <a:srgbClr val="FFC00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 Row Photo">
    <p:spTree>
      <p:nvGrpSpPr>
        <p:cNvPr id="1" name=""/>
        <p:cNvGrpSpPr/>
        <p:nvPr/>
      </p:nvGrpSpPr>
      <p:grpSpPr>
        <a:xfrm>
          <a:off x="0" y="0"/>
          <a:ext cx="0" cy="0"/>
          <a:chOff x="0" y="0"/>
          <a:chExt cx="0" cy="0"/>
        </a:xfrm>
      </p:grpSpPr>
      <p:sp>
        <p:nvSpPr>
          <p:cNvPr id="11" name="Image Placeholder">
            <a:extLst>
              <a:ext uri="{FF2B5EF4-FFF2-40B4-BE49-F238E27FC236}">
                <a16:creationId xmlns:a16="http://schemas.microsoft.com/office/drawing/2014/main" id="{197EC4EA-E5E8-44D0-9F07-91A93F17A783}"/>
              </a:ext>
              <a:ext uri="{C183D7F6-B498-43B3-948B-1728B52AA6E4}">
                <adec:decorative xmlns:adec="http://schemas.microsoft.com/office/drawing/2017/decorative" val="1"/>
              </a:ext>
            </a:extLst>
          </p:cNvPr>
          <p:cNvSpPr>
            <a:spLocks noGrp="1"/>
          </p:cNvSpPr>
          <p:nvPr>
            <p:ph type="pic" sz="quarter" idx="21" hasCustomPrompt="1"/>
          </p:nvPr>
        </p:nvSpPr>
        <p:spPr bwMode="gray">
          <a:xfrm>
            <a:off x="7900988" y="1862137"/>
            <a:ext cx="3795712" cy="4160520"/>
          </a:xfrm>
          <a:solidFill>
            <a:schemeClr val="bg1">
              <a:lumMod val="95000"/>
            </a:schemeClr>
          </a:solidFill>
        </p:spPr>
        <p:txBody>
          <a:bodyPr lIns="91440" tIns="0" rIns="91440"/>
          <a:lstStyle>
            <a:lvl1pPr algn="ctr">
              <a:defRPr sz="1200">
                <a:solidFill>
                  <a:schemeClr val="tx1"/>
                </a:solidFill>
              </a:defRPr>
            </a:lvl1pPr>
          </a:lstStyle>
          <a:p>
            <a:br>
              <a:rPr lang="en-US" dirty="0"/>
            </a:br>
            <a:br>
              <a:rPr lang="en-US" dirty="0"/>
            </a:br>
            <a:r>
              <a:rPr lang="en-US" dirty="0"/>
              <a:t>An image may be inserted into this region, but the dimensions should remain unchanged. To access brand photography, visit: library.optum.com.</a:t>
            </a:r>
            <a:br>
              <a:rPr lang="en-US" dirty="0"/>
            </a:br>
            <a:br>
              <a:rPr lang="en-US" dirty="0"/>
            </a:br>
            <a:r>
              <a:rPr lang="en-US" dirty="0"/>
              <a:t>Accessing the library requires users to be a part of a SECURE group: </a:t>
            </a:r>
            <a:r>
              <a:rPr lang="en-US" dirty="0" err="1"/>
              <a:t>Optum_Library_Access_Photography</a:t>
            </a:r>
            <a:r>
              <a:rPr lang="en-US" dirty="0"/>
              <a:t>.</a:t>
            </a:r>
            <a:br>
              <a:rPr lang="en-US" dirty="0"/>
            </a:br>
            <a:br>
              <a:rPr lang="en-US" dirty="0"/>
            </a:br>
            <a:r>
              <a:rPr lang="en-US" dirty="0"/>
              <a:t>Request access if necessary. </a:t>
            </a:r>
          </a:p>
        </p:txBody>
      </p:sp>
      <p:sp>
        <p:nvSpPr>
          <p:cNvPr id="9" name="Text 1"/>
          <p:cNvSpPr>
            <a:spLocks noGrp="1"/>
          </p:cNvSpPr>
          <p:nvPr>
            <p:ph type="body" sz="quarter" idx="18" hasCustomPrompt="1"/>
          </p:nvPr>
        </p:nvSpPr>
        <p:spPr bwMode="gray">
          <a:xfrm>
            <a:off x="495299" y="1862137"/>
            <a:ext cx="7132320" cy="1280160"/>
          </a:xfrm>
          <a:solidFill>
            <a:schemeClr val="accent6"/>
          </a:solidFill>
        </p:spPr>
        <p:txBody>
          <a:bodyPr lIns="137160" tIns="91440" rIns="137160" bIns="91440"/>
          <a:lstStyle>
            <a:lvl1pPr>
              <a:lnSpc>
                <a:spcPct val="90000"/>
              </a:lnSpc>
              <a:spcBef>
                <a:spcPts val="600"/>
              </a:spcBef>
              <a:spcAft>
                <a:spcPts val="0"/>
              </a:spcAft>
              <a:defRPr sz="1600">
                <a:solidFill>
                  <a:schemeClr val="tx1"/>
                </a:solidFill>
              </a:defRPr>
            </a:lvl1pPr>
            <a:lvl2pPr marL="169863" indent="-169863">
              <a:lnSpc>
                <a:spcPct val="90000"/>
              </a:lnSpc>
              <a:spcBef>
                <a:spcPts val="600"/>
              </a:spcBef>
              <a:spcAft>
                <a:spcPts val="0"/>
              </a:spcAft>
              <a:defRPr sz="1400">
                <a:solidFill>
                  <a:schemeClr val="tx1"/>
                </a:solidFill>
              </a:defRPr>
            </a:lvl2pPr>
          </a:lstStyle>
          <a:p>
            <a:pPr lvl="0"/>
            <a:r>
              <a:rPr lang="en-US" dirty="0"/>
              <a:t>Level 1 text is 16pt Arial, hit return, then tab to get to level 2 — 14pt</a:t>
            </a:r>
          </a:p>
          <a:p>
            <a:pPr lvl="1"/>
            <a:r>
              <a:rPr lang="en-US" dirty="0"/>
              <a:t>Second level</a:t>
            </a:r>
          </a:p>
        </p:txBody>
      </p:sp>
      <p:sp>
        <p:nvSpPr>
          <p:cNvPr id="25" name="Text 2"/>
          <p:cNvSpPr>
            <a:spLocks noGrp="1"/>
          </p:cNvSpPr>
          <p:nvPr>
            <p:ph type="body" sz="quarter" idx="19" hasCustomPrompt="1"/>
          </p:nvPr>
        </p:nvSpPr>
        <p:spPr bwMode="gray">
          <a:xfrm>
            <a:off x="495299" y="3302317"/>
            <a:ext cx="7132320" cy="1280160"/>
          </a:xfrm>
          <a:solidFill>
            <a:schemeClr val="accent6"/>
          </a:solidFill>
        </p:spPr>
        <p:txBody>
          <a:bodyPr lIns="137160" tIns="91440" rIns="137160" bIns="91440"/>
          <a:lstStyle>
            <a:lvl1pPr>
              <a:lnSpc>
                <a:spcPct val="90000"/>
              </a:lnSpc>
              <a:spcBef>
                <a:spcPts val="600"/>
              </a:spcBef>
              <a:spcAft>
                <a:spcPts val="0"/>
              </a:spcAft>
              <a:defRPr sz="1600">
                <a:solidFill>
                  <a:schemeClr val="tx1"/>
                </a:solidFill>
              </a:defRPr>
            </a:lvl1pPr>
            <a:lvl2pPr marL="169863" indent="-169863">
              <a:lnSpc>
                <a:spcPct val="90000"/>
              </a:lnSpc>
              <a:spcBef>
                <a:spcPts val="600"/>
              </a:spcBef>
              <a:spcAft>
                <a:spcPts val="0"/>
              </a:spcAft>
              <a:defRPr sz="1400">
                <a:solidFill>
                  <a:schemeClr val="tx1"/>
                </a:solidFill>
              </a:defRPr>
            </a:lvl2pPr>
          </a:lstStyle>
          <a:p>
            <a:pPr lvl="0"/>
            <a:r>
              <a:rPr lang="en-US" dirty="0"/>
              <a:t>Level 1 text is 16pt Arial, hit return, then tab to get to level 2 — 14pt</a:t>
            </a:r>
          </a:p>
          <a:p>
            <a:pPr lvl="1"/>
            <a:r>
              <a:rPr lang="en-US" dirty="0"/>
              <a:t>Second level</a:t>
            </a:r>
          </a:p>
        </p:txBody>
      </p:sp>
      <p:sp>
        <p:nvSpPr>
          <p:cNvPr id="26" name="Text 3"/>
          <p:cNvSpPr>
            <a:spLocks noGrp="1"/>
          </p:cNvSpPr>
          <p:nvPr>
            <p:ph type="body" sz="quarter" idx="20" hasCustomPrompt="1"/>
          </p:nvPr>
        </p:nvSpPr>
        <p:spPr bwMode="gray">
          <a:xfrm>
            <a:off x="495299" y="4742497"/>
            <a:ext cx="7132320" cy="1280160"/>
          </a:xfrm>
          <a:solidFill>
            <a:schemeClr val="accent6"/>
          </a:solidFill>
        </p:spPr>
        <p:txBody>
          <a:bodyPr lIns="137160" tIns="91440" rIns="137160" bIns="91440"/>
          <a:lstStyle>
            <a:lvl1pPr>
              <a:lnSpc>
                <a:spcPct val="90000"/>
              </a:lnSpc>
              <a:spcBef>
                <a:spcPts val="600"/>
              </a:spcBef>
              <a:spcAft>
                <a:spcPts val="0"/>
              </a:spcAft>
              <a:defRPr sz="1600">
                <a:solidFill>
                  <a:schemeClr val="tx1"/>
                </a:solidFill>
              </a:defRPr>
            </a:lvl1pPr>
            <a:lvl2pPr marL="169863" indent="-169863">
              <a:lnSpc>
                <a:spcPct val="90000"/>
              </a:lnSpc>
              <a:spcBef>
                <a:spcPts val="600"/>
              </a:spcBef>
              <a:spcAft>
                <a:spcPts val="0"/>
              </a:spcAft>
              <a:defRPr sz="1400">
                <a:solidFill>
                  <a:schemeClr val="tx1"/>
                </a:solidFill>
              </a:defRPr>
            </a:lvl2pPr>
          </a:lstStyle>
          <a:p>
            <a:pPr lvl="0"/>
            <a:r>
              <a:rPr lang="en-US" dirty="0"/>
              <a:t>Level 1 text is 16pt Arial, hit return, then tab to get to level 2 — 14pt</a:t>
            </a:r>
          </a:p>
          <a:p>
            <a:pPr lvl="1"/>
            <a:r>
              <a:rPr lang="en-US" dirty="0"/>
              <a:t>Second level</a:t>
            </a:r>
          </a:p>
        </p:txBody>
      </p:sp>
      <p:sp>
        <p:nvSpPr>
          <p:cNvPr id="6" name="Subtitle"/>
          <p:cNvSpPr>
            <a:spLocks noGrp="1"/>
          </p:cNvSpPr>
          <p:nvPr>
            <p:ph type="body" sz="quarter" idx="13" hasCustomPrompt="1"/>
          </p:nvPr>
        </p:nvSpPr>
        <p:spPr bwMode="gray">
          <a:xfrm>
            <a:off x="495300" y="1143334"/>
            <a:ext cx="11201400" cy="304699"/>
          </a:xfrm>
        </p:spPr>
        <p:txBody>
          <a:bodyPr>
            <a:spAutoFit/>
          </a:bodyPr>
          <a:lstStyle>
            <a:lvl1pPr>
              <a:lnSpc>
                <a:spcPct val="90000"/>
              </a:lnSpc>
              <a:spcBef>
                <a:spcPts val="0"/>
              </a:spcBef>
              <a:spcAft>
                <a:spcPts val="0"/>
              </a:spcAft>
              <a:defRPr sz="2200">
                <a:solidFill>
                  <a:schemeClr val="tx1"/>
                </a:solidFill>
              </a:defRPr>
            </a:lvl1pPr>
          </a:lstStyle>
          <a:p>
            <a:pPr lvl="0"/>
            <a:r>
              <a:rPr lang="en-US" dirty="0"/>
              <a:t>Slide subtitle (optional); Arial 22pt regular, sentence case (1 line)</a:t>
            </a:r>
          </a:p>
        </p:txBody>
      </p:sp>
      <p:sp>
        <p:nvSpPr>
          <p:cNvPr id="2" name="Title"/>
          <p:cNvSpPr>
            <a:spLocks noGrp="1"/>
          </p:cNvSpPr>
          <p:nvPr>
            <p:ph type="title" hasCustomPrompt="1"/>
          </p:nvPr>
        </p:nvSpPr>
        <p:spPr bwMode="gray"/>
        <p:txBody>
          <a:bodyPr/>
          <a:lstStyle>
            <a:lvl1pPr>
              <a:defRPr/>
            </a:lvl1pPr>
          </a:lstStyle>
          <a:p>
            <a:r>
              <a:rPr lang="en-US" dirty="0"/>
              <a:t>Slide title; Arial 30pt bold, sentence case (1 line)</a:t>
            </a:r>
          </a:p>
        </p:txBody>
      </p:sp>
      <p:sp>
        <p:nvSpPr>
          <p:cNvPr id="12" name="Rectangle 11" hidden="1"/>
          <p:cNvSpPr/>
          <p:nvPr userDrawn="1">
            <p:custDataLst>
              <p:tags r:id="rId1"/>
            </p:custDataLst>
          </p:nvPr>
        </p:nvSpPr>
        <p:spPr>
          <a:xfrm>
            <a:off x="457200" y="1143000"/>
            <a:ext cx="11353800" cy="48499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err="1">
              <a:latin typeface="Arial" panose="020B0604020202020204" pitchFamily="34" charset="0"/>
            </a:endParaRPr>
          </a:p>
        </p:txBody>
      </p:sp>
      <p:sp>
        <p:nvSpPr>
          <p:cNvPr id="13" name="Rectangle 12" hidden="1"/>
          <p:cNvSpPr/>
          <p:nvPr userDrawn="1">
            <p:custDataLst>
              <p:tags r:id="rId2"/>
            </p:custDataLst>
          </p:nvPr>
        </p:nvSpPr>
        <p:spPr>
          <a:xfrm>
            <a:off x="304800" y="6084051"/>
            <a:ext cx="2214664" cy="61787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err="1">
              <a:latin typeface="Arial" panose="020B0604020202020204" pitchFamily="34" charset="0"/>
            </a:endParaRPr>
          </a:p>
        </p:txBody>
      </p:sp>
      <p:sp>
        <p:nvSpPr>
          <p:cNvPr id="14" name="Rectangle 13" hidden="1"/>
          <p:cNvSpPr/>
          <p:nvPr userDrawn="1">
            <p:custDataLst>
              <p:tags r:id="rId3"/>
            </p:custDataLst>
          </p:nvPr>
        </p:nvSpPr>
        <p:spPr>
          <a:xfrm>
            <a:off x="0" y="0"/>
            <a:ext cx="12191999" cy="41801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err="1">
              <a:latin typeface="Arial" panose="020B0604020202020204" pitchFamily="34" charset="0"/>
            </a:endParaRPr>
          </a:p>
        </p:txBody>
      </p:sp>
      <p:sp>
        <p:nvSpPr>
          <p:cNvPr id="15" name="Rectangle 14" hidden="1"/>
          <p:cNvSpPr/>
          <p:nvPr userDrawn="1">
            <p:custDataLst>
              <p:tags r:id="rId4"/>
            </p:custDataLst>
          </p:nvPr>
        </p:nvSpPr>
        <p:spPr>
          <a:xfrm>
            <a:off x="5229225" y="6392987"/>
            <a:ext cx="6648450" cy="5107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err="1">
              <a:latin typeface="Arial" panose="020B0604020202020204" pitchFamily="34" charset="0"/>
            </a:endParaRPr>
          </a:p>
        </p:txBody>
      </p:sp>
      <p:sp>
        <p:nvSpPr>
          <p:cNvPr id="3" name="Date Placeholder 2"/>
          <p:cNvSpPr>
            <a:spLocks noGrp="1"/>
          </p:cNvSpPr>
          <p:nvPr>
            <p:ph type="dt" sz="half" idx="22"/>
          </p:nvPr>
        </p:nvSpPr>
        <p:spPr bwMode="gray"/>
        <p:txBody>
          <a:bodyPr/>
          <a:lstStyle/>
          <a:p>
            <a:fld id="{942E31F1-9E2D-470B-97E0-8829E254F410}" type="datetime1">
              <a:rPr lang="en-US" smtClean="0"/>
              <a:t>10/8/21</a:t>
            </a:fld>
            <a:endParaRPr lang="en-US" dirty="0"/>
          </a:p>
        </p:txBody>
      </p:sp>
      <p:sp>
        <p:nvSpPr>
          <p:cNvPr id="5" name="Footer Placeholder 4"/>
          <p:cNvSpPr>
            <a:spLocks noGrp="1"/>
          </p:cNvSpPr>
          <p:nvPr>
            <p:ph type="ftr" sz="quarter" idx="23"/>
          </p:nvPr>
        </p:nvSpPr>
        <p:spPr bwMode="gray"/>
        <p:txBody>
          <a:bodyPr/>
          <a:lstStyle/>
          <a:p>
            <a:pPr algn="r"/>
            <a:r>
              <a:rPr lang="en-US" dirty="0"/>
              <a:t>© 2021 Optum, Inc. All rights reserved. Confidential property of Optum. Do not distribute or reproduce without express permission from Optum.</a:t>
            </a:r>
          </a:p>
        </p:txBody>
      </p:sp>
      <p:sp>
        <p:nvSpPr>
          <p:cNvPr id="10" name="Slide Number Placeholder 9"/>
          <p:cNvSpPr>
            <a:spLocks noGrp="1"/>
          </p:cNvSpPr>
          <p:nvPr>
            <p:ph type="sldNum" sz="quarter" idx="24"/>
          </p:nvPr>
        </p:nvSpPr>
        <p:spPr bwMode="gray"/>
        <p:txBody>
          <a:bodyPr/>
          <a:lstStyle/>
          <a:p>
            <a:fld id="{901F1369-4AEB-4520-96C0-9F78886180C1}" type="slidenum">
              <a:rPr lang="en-US" smtClean="0"/>
              <a:pPr/>
              <a:t>‹#›</a:t>
            </a:fld>
            <a:endParaRPr lang="en-US" dirty="0"/>
          </a:p>
        </p:txBody>
      </p:sp>
    </p:spTree>
    <p:extLst>
      <p:ext uri="{BB962C8B-B14F-4D97-AF65-F5344CB8AC3E}">
        <p14:creationId xmlns:p14="http://schemas.microsoft.com/office/powerpoint/2010/main" val="3185353208"/>
      </p:ext>
    </p:extLst>
  </p:cSld>
  <p:clrMapOvr>
    <a:masterClrMapping/>
  </p:clrMapOvr>
  <p:extLst>
    <p:ext uri="{DCECCB84-F9BA-43D5-87BE-67443E8EF086}">
      <p15:sldGuideLst xmlns:p15="http://schemas.microsoft.com/office/powerpoint/2012/main">
        <p15:guide id="1" pos="4808" userDrawn="1">
          <p15:clr>
            <a:srgbClr val="FFC000"/>
          </p15:clr>
        </p15:guide>
        <p15:guide id="2" pos="4976" userDrawn="1">
          <p15:clr>
            <a:srgbClr val="FFC000"/>
          </p15:clr>
        </p15:guide>
        <p15:guide id="3" orient="horz" pos="664" userDrawn="1">
          <p15:clr>
            <a:srgbClr val="FFC000"/>
          </p15:clr>
        </p15:guide>
        <p15:guide id="4" orient="horz" pos="3792" userDrawn="1">
          <p15:clr>
            <a:srgbClr val="C35EA4"/>
          </p15:clr>
        </p15:guide>
        <p15:guide id="5" orient="horz" pos="720" userDrawn="1">
          <p15:clr>
            <a:srgbClr val="FFC00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 Row Photo">
    <p:spTree>
      <p:nvGrpSpPr>
        <p:cNvPr id="1" name=""/>
        <p:cNvGrpSpPr/>
        <p:nvPr/>
      </p:nvGrpSpPr>
      <p:grpSpPr>
        <a:xfrm>
          <a:off x="0" y="0"/>
          <a:ext cx="0" cy="0"/>
          <a:chOff x="0" y="0"/>
          <a:chExt cx="0" cy="0"/>
        </a:xfrm>
      </p:grpSpPr>
      <p:sp>
        <p:nvSpPr>
          <p:cNvPr id="12" name="Image Placeholder">
            <a:extLst>
              <a:ext uri="{FF2B5EF4-FFF2-40B4-BE49-F238E27FC236}">
                <a16:creationId xmlns:a16="http://schemas.microsoft.com/office/drawing/2014/main" id="{9FCAFCC1-B988-40D7-A97B-9C6A91DB0F19}"/>
              </a:ext>
              <a:ext uri="{C183D7F6-B498-43B3-948B-1728B52AA6E4}">
                <adec:decorative xmlns:adec="http://schemas.microsoft.com/office/drawing/2017/decorative" val="1"/>
              </a:ext>
            </a:extLst>
          </p:cNvPr>
          <p:cNvSpPr>
            <a:spLocks noGrp="1"/>
          </p:cNvSpPr>
          <p:nvPr>
            <p:ph type="pic" sz="quarter" idx="21" hasCustomPrompt="1"/>
          </p:nvPr>
        </p:nvSpPr>
        <p:spPr bwMode="gray">
          <a:xfrm>
            <a:off x="7900988" y="1862137"/>
            <a:ext cx="3795712" cy="4160520"/>
          </a:xfrm>
          <a:solidFill>
            <a:schemeClr val="bg1">
              <a:lumMod val="95000"/>
            </a:schemeClr>
          </a:solidFill>
        </p:spPr>
        <p:txBody>
          <a:bodyPr lIns="91440" tIns="0" rIns="91440"/>
          <a:lstStyle>
            <a:lvl1pPr marL="0" marR="0" indent="0" algn="ctr" defTabSz="914400" rtl="0" eaLnBrk="1" fontAlgn="auto" latinLnBrk="0" hangingPunct="1">
              <a:lnSpc>
                <a:spcPct val="95000"/>
              </a:lnSpc>
              <a:spcBef>
                <a:spcPts val="800"/>
              </a:spcBef>
              <a:spcAft>
                <a:spcPts val="600"/>
              </a:spcAft>
              <a:buClrTx/>
              <a:buSzTx/>
              <a:buFont typeface="Arial" panose="020B0604020202020204" pitchFamily="34" charset="0"/>
              <a:buChar char="​"/>
              <a:tabLst/>
              <a:defRPr sz="1200">
                <a:solidFill>
                  <a:schemeClr val="tx1"/>
                </a:solidFill>
              </a:defRPr>
            </a:lvl1pPr>
          </a:lstStyle>
          <a:p>
            <a:pPr marL="0" marR="0" lvl="0" indent="0" algn="ctr" defTabSz="914400" rtl="0" eaLnBrk="1" fontAlgn="auto" latinLnBrk="0" hangingPunct="1">
              <a:lnSpc>
                <a:spcPct val="95000"/>
              </a:lnSpc>
              <a:spcBef>
                <a:spcPts val="800"/>
              </a:spcBef>
              <a:spcAft>
                <a:spcPts val="600"/>
              </a:spcAft>
              <a:buClrTx/>
              <a:buSzTx/>
              <a:buFont typeface="Arial" panose="020B0604020202020204" pitchFamily="34" charset="0"/>
              <a:buChar char="​"/>
              <a:tabLst/>
              <a:defRPr/>
            </a:pPr>
            <a:br>
              <a:rPr lang="en-US" dirty="0"/>
            </a:br>
            <a:br>
              <a:rPr lang="en-US" dirty="0"/>
            </a:br>
            <a:r>
              <a:rPr lang="en-US" dirty="0"/>
              <a:t>An image may be inserted into this region, but the dimensions should remain unchanged. To access brand photography, visit: library.optum.com.</a:t>
            </a:r>
            <a:br>
              <a:rPr lang="en-US" dirty="0"/>
            </a:br>
            <a:br>
              <a:rPr lang="en-US" dirty="0"/>
            </a:br>
            <a:r>
              <a:rPr lang="en-US" dirty="0"/>
              <a:t>Accessing the library requires users to be a part of a SECURE group: </a:t>
            </a:r>
            <a:r>
              <a:rPr lang="en-US" dirty="0" err="1"/>
              <a:t>Optum_Library_Access_Photography</a:t>
            </a:r>
            <a:r>
              <a:rPr lang="en-US" dirty="0"/>
              <a:t>.</a:t>
            </a:r>
            <a:br>
              <a:rPr lang="en-US" dirty="0"/>
            </a:br>
            <a:br>
              <a:rPr lang="en-US" dirty="0"/>
            </a:br>
            <a:r>
              <a:rPr lang="en-US" dirty="0"/>
              <a:t>Request access if necessary.</a:t>
            </a:r>
          </a:p>
        </p:txBody>
      </p:sp>
      <p:sp>
        <p:nvSpPr>
          <p:cNvPr id="11" name="Text 4"/>
          <p:cNvSpPr>
            <a:spLocks noGrp="1"/>
          </p:cNvSpPr>
          <p:nvPr>
            <p:ph type="body" sz="quarter" idx="22" hasCustomPrompt="1"/>
          </p:nvPr>
        </p:nvSpPr>
        <p:spPr bwMode="gray">
          <a:xfrm>
            <a:off x="495300" y="5062537"/>
            <a:ext cx="7132320" cy="960120"/>
          </a:xfrm>
          <a:solidFill>
            <a:schemeClr val="accent6"/>
          </a:solidFill>
        </p:spPr>
        <p:txBody>
          <a:bodyPr lIns="137160" tIns="91440" rIns="137160" bIns="91440"/>
          <a:lstStyle>
            <a:lvl1pPr>
              <a:lnSpc>
                <a:spcPct val="90000"/>
              </a:lnSpc>
              <a:spcBef>
                <a:spcPts val="600"/>
              </a:spcBef>
              <a:spcAft>
                <a:spcPts val="0"/>
              </a:spcAft>
              <a:defRPr sz="1600">
                <a:solidFill>
                  <a:schemeClr val="tx1"/>
                </a:solidFill>
              </a:defRPr>
            </a:lvl1pPr>
            <a:lvl2pPr marL="169863" indent="-169863">
              <a:lnSpc>
                <a:spcPct val="90000"/>
              </a:lnSpc>
              <a:spcBef>
                <a:spcPts val="600"/>
              </a:spcBef>
              <a:spcAft>
                <a:spcPts val="0"/>
              </a:spcAft>
              <a:defRPr sz="1400">
                <a:solidFill>
                  <a:schemeClr val="tx1"/>
                </a:solidFill>
              </a:defRPr>
            </a:lvl2pPr>
          </a:lstStyle>
          <a:p>
            <a:pPr lvl="0"/>
            <a:r>
              <a:rPr lang="en-US" dirty="0"/>
              <a:t>Level 1 text is 16pt Arial, hit return, then tab to get to level 2 — 14pt</a:t>
            </a:r>
          </a:p>
          <a:p>
            <a:pPr lvl="1"/>
            <a:r>
              <a:rPr lang="en-US" dirty="0"/>
              <a:t>Second level</a:t>
            </a:r>
          </a:p>
        </p:txBody>
      </p:sp>
      <p:sp>
        <p:nvSpPr>
          <p:cNvPr id="26" name="Text 3"/>
          <p:cNvSpPr>
            <a:spLocks noGrp="1"/>
          </p:cNvSpPr>
          <p:nvPr>
            <p:ph type="body" sz="quarter" idx="20" hasCustomPrompt="1"/>
          </p:nvPr>
        </p:nvSpPr>
        <p:spPr bwMode="gray">
          <a:xfrm>
            <a:off x="495300" y="3995737"/>
            <a:ext cx="7132320" cy="960120"/>
          </a:xfrm>
          <a:solidFill>
            <a:schemeClr val="accent6"/>
          </a:solidFill>
        </p:spPr>
        <p:txBody>
          <a:bodyPr lIns="137160" tIns="91440" rIns="137160" bIns="91440"/>
          <a:lstStyle>
            <a:lvl1pPr>
              <a:lnSpc>
                <a:spcPct val="90000"/>
              </a:lnSpc>
              <a:spcBef>
                <a:spcPts val="600"/>
              </a:spcBef>
              <a:spcAft>
                <a:spcPts val="0"/>
              </a:spcAft>
              <a:defRPr sz="1600">
                <a:solidFill>
                  <a:schemeClr val="tx1"/>
                </a:solidFill>
              </a:defRPr>
            </a:lvl1pPr>
            <a:lvl2pPr marL="169863" indent="-169863">
              <a:lnSpc>
                <a:spcPct val="90000"/>
              </a:lnSpc>
              <a:spcBef>
                <a:spcPts val="600"/>
              </a:spcBef>
              <a:spcAft>
                <a:spcPts val="0"/>
              </a:spcAft>
              <a:defRPr sz="1400">
                <a:solidFill>
                  <a:schemeClr val="tx1"/>
                </a:solidFill>
              </a:defRPr>
            </a:lvl2pPr>
          </a:lstStyle>
          <a:p>
            <a:pPr lvl="0"/>
            <a:r>
              <a:rPr lang="en-US" dirty="0"/>
              <a:t>Level 1 text is 16pt Arial, hit return, then tab to get to level 2 — 14pt</a:t>
            </a:r>
          </a:p>
          <a:p>
            <a:pPr lvl="1"/>
            <a:r>
              <a:rPr lang="en-US" dirty="0"/>
              <a:t>Second level</a:t>
            </a:r>
          </a:p>
        </p:txBody>
      </p:sp>
      <p:sp>
        <p:nvSpPr>
          <p:cNvPr id="25" name="Text 2"/>
          <p:cNvSpPr>
            <a:spLocks noGrp="1"/>
          </p:cNvSpPr>
          <p:nvPr>
            <p:ph type="body" sz="quarter" idx="19" hasCustomPrompt="1"/>
          </p:nvPr>
        </p:nvSpPr>
        <p:spPr bwMode="gray">
          <a:xfrm>
            <a:off x="495300" y="2928937"/>
            <a:ext cx="7132320" cy="960120"/>
          </a:xfrm>
          <a:solidFill>
            <a:schemeClr val="accent6"/>
          </a:solidFill>
        </p:spPr>
        <p:txBody>
          <a:bodyPr lIns="137160" tIns="91440" rIns="137160" bIns="91440"/>
          <a:lstStyle>
            <a:lvl1pPr>
              <a:lnSpc>
                <a:spcPct val="90000"/>
              </a:lnSpc>
              <a:spcBef>
                <a:spcPts val="600"/>
              </a:spcBef>
              <a:spcAft>
                <a:spcPts val="0"/>
              </a:spcAft>
              <a:defRPr sz="1600">
                <a:solidFill>
                  <a:schemeClr val="tx1"/>
                </a:solidFill>
              </a:defRPr>
            </a:lvl1pPr>
            <a:lvl2pPr marL="169863" indent="-169863">
              <a:lnSpc>
                <a:spcPct val="90000"/>
              </a:lnSpc>
              <a:spcBef>
                <a:spcPts val="600"/>
              </a:spcBef>
              <a:spcAft>
                <a:spcPts val="0"/>
              </a:spcAft>
              <a:defRPr sz="1400">
                <a:solidFill>
                  <a:schemeClr val="tx1"/>
                </a:solidFill>
              </a:defRPr>
            </a:lvl2pPr>
          </a:lstStyle>
          <a:p>
            <a:pPr lvl="0"/>
            <a:r>
              <a:rPr lang="en-US" dirty="0"/>
              <a:t>Level 1 text is 16pt Arial, hit return, then tab to get to level 2 — 14pt</a:t>
            </a:r>
          </a:p>
          <a:p>
            <a:pPr lvl="1"/>
            <a:r>
              <a:rPr lang="en-US" dirty="0"/>
              <a:t>Second level</a:t>
            </a:r>
          </a:p>
        </p:txBody>
      </p:sp>
      <p:sp>
        <p:nvSpPr>
          <p:cNvPr id="9" name="Text 1"/>
          <p:cNvSpPr>
            <a:spLocks noGrp="1"/>
          </p:cNvSpPr>
          <p:nvPr>
            <p:ph type="body" sz="quarter" idx="18" hasCustomPrompt="1"/>
          </p:nvPr>
        </p:nvSpPr>
        <p:spPr bwMode="gray">
          <a:xfrm>
            <a:off x="495300" y="1862137"/>
            <a:ext cx="7132320" cy="960120"/>
          </a:xfrm>
          <a:solidFill>
            <a:schemeClr val="accent6"/>
          </a:solidFill>
        </p:spPr>
        <p:txBody>
          <a:bodyPr lIns="137160" tIns="91440" rIns="137160" bIns="91440"/>
          <a:lstStyle>
            <a:lvl1pPr>
              <a:lnSpc>
                <a:spcPct val="90000"/>
              </a:lnSpc>
              <a:spcBef>
                <a:spcPts val="600"/>
              </a:spcBef>
              <a:spcAft>
                <a:spcPts val="0"/>
              </a:spcAft>
              <a:defRPr sz="1600">
                <a:solidFill>
                  <a:schemeClr val="tx1"/>
                </a:solidFill>
              </a:defRPr>
            </a:lvl1pPr>
            <a:lvl2pPr marL="169863" indent="-169863">
              <a:lnSpc>
                <a:spcPct val="90000"/>
              </a:lnSpc>
              <a:spcBef>
                <a:spcPts val="600"/>
              </a:spcBef>
              <a:spcAft>
                <a:spcPts val="0"/>
              </a:spcAft>
              <a:defRPr sz="1400">
                <a:solidFill>
                  <a:schemeClr val="tx1"/>
                </a:solidFill>
              </a:defRPr>
            </a:lvl2pPr>
          </a:lstStyle>
          <a:p>
            <a:pPr lvl="0"/>
            <a:r>
              <a:rPr lang="en-US" dirty="0"/>
              <a:t>Level 1 text is 16pt Arial, hit return, then tab to get to level 2 — 14pt</a:t>
            </a:r>
          </a:p>
          <a:p>
            <a:pPr lvl="1"/>
            <a:r>
              <a:rPr lang="en-US" dirty="0"/>
              <a:t>Second level</a:t>
            </a:r>
          </a:p>
        </p:txBody>
      </p:sp>
      <p:sp>
        <p:nvSpPr>
          <p:cNvPr id="6" name="Subtitle"/>
          <p:cNvSpPr>
            <a:spLocks noGrp="1"/>
          </p:cNvSpPr>
          <p:nvPr>
            <p:ph type="body" sz="quarter" idx="13" hasCustomPrompt="1"/>
          </p:nvPr>
        </p:nvSpPr>
        <p:spPr bwMode="gray">
          <a:xfrm>
            <a:off x="495300" y="1143334"/>
            <a:ext cx="11201400" cy="304699"/>
          </a:xfrm>
        </p:spPr>
        <p:txBody>
          <a:bodyPr>
            <a:spAutoFit/>
          </a:bodyPr>
          <a:lstStyle>
            <a:lvl1pPr>
              <a:lnSpc>
                <a:spcPct val="90000"/>
              </a:lnSpc>
              <a:spcBef>
                <a:spcPts val="0"/>
              </a:spcBef>
              <a:spcAft>
                <a:spcPts val="0"/>
              </a:spcAft>
              <a:defRPr sz="2200">
                <a:solidFill>
                  <a:schemeClr val="tx1"/>
                </a:solidFill>
              </a:defRPr>
            </a:lvl1pPr>
          </a:lstStyle>
          <a:p>
            <a:pPr lvl="0"/>
            <a:r>
              <a:rPr lang="en-US" dirty="0"/>
              <a:t>Slide subtitle (optional); Arial 22pt regular, sentence case (1 line)</a:t>
            </a:r>
          </a:p>
        </p:txBody>
      </p:sp>
      <p:sp>
        <p:nvSpPr>
          <p:cNvPr id="2" name="Title"/>
          <p:cNvSpPr>
            <a:spLocks noGrp="1"/>
          </p:cNvSpPr>
          <p:nvPr>
            <p:ph type="title" hasCustomPrompt="1"/>
          </p:nvPr>
        </p:nvSpPr>
        <p:spPr bwMode="gray"/>
        <p:txBody>
          <a:bodyPr/>
          <a:lstStyle>
            <a:lvl1pPr>
              <a:defRPr/>
            </a:lvl1pPr>
          </a:lstStyle>
          <a:p>
            <a:r>
              <a:rPr lang="en-US" dirty="0"/>
              <a:t>Slide title; Arial 30pt bold, sentence case (1 line)</a:t>
            </a:r>
          </a:p>
        </p:txBody>
      </p:sp>
      <p:sp>
        <p:nvSpPr>
          <p:cNvPr id="14" name="Rectangle 13" hidden="1"/>
          <p:cNvSpPr/>
          <p:nvPr userDrawn="1">
            <p:custDataLst>
              <p:tags r:id="rId1"/>
            </p:custDataLst>
          </p:nvPr>
        </p:nvSpPr>
        <p:spPr>
          <a:xfrm>
            <a:off x="457200" y="1143000"/>
            <a:ext cx="11353800" cy="48499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err="1">
              <a:latin typeface="Arial" panose="020B0604020202020204" pitchFamily="34" charset="0"/>
            </a:endParaRPr>
          </a:p>
        </p:txBody>
      </p:sp>
      <p:sp>
        <p:nvSpPr>
          <p:cNvPr id="15" name="Rectangle 14" hidden="1"/>
          <p:cNvSpPr/>
          <p:nvPr userDrawn="1">
            <p:custDataLst>
              <p:tags r:id="rId2"/>
            </p:custDataLst>
          </p:nvPr>
        </p:nvSpPr>
        <p:spPr>
          <a:xfrm>
            <a:off x="304800" y="6084051"/>
            <a:ext cx="2214664" cy="61787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err="1">
              <a:latin typeface="Arial" panose="020B0604020202020204" pitchFamily="34" charset="0"/>
            </a:endParaRPr>
          </a:p>
        </p:txBody>
      </p:sp>
      <p:sp>
        <p:nvSpPr>
          <p:cNvPr id="16" name="Rectangle 15" hidden="1"/>
          <p:cNvSpPr/>
          <p:nvPr userDrawn="1">
            <p:custDataLst>
              <p:tags r:id="rId3"/>
            </p:custDataLst>
          </p:nvPr>
        </p:nvSpPr>
        <p:spPr>
          <a:xfrm>
            <a:off x="0" y="0"/>
            <a:ext cx="12191999" cy="41801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err="1">
              <a:latin typeface="Arial" panose="020B0604020202020204" pitchFamily="34" charset="0"/>
            </a:endParaRPr>
          </a:p>
        </p:txBody>
      </p:sp>
      <p:sp>
        <p:nvSpPr>
          <p:cNvPr id="17" name="Rectangle 16" hidden="1"/>
          <p:cNvSpPr/>
          <p:nvPr userDrawn="1">
            <p:custDataLst>
              <p:tags r:id="rId4"/>
            </p:custDataLst>
          </p:nvPr>
        </p:nvSpPr>
        <p:spPr>
          <a:xfrm>
            <a:off x="5229225" y="6392987"/>
            <a:ext cx="6648450" cy="5107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err="1">
              <a:latin typeface="Arial" panose="020B0604020202020204" pitchFamily="34" charset="0"/>
            </a:endParaRPr>
          </a:p>
        </p:txBody>
      </p:sp>
      <p:sp>
        <p:nvSpPr>
          <p:cNvPr id="3" name="Date Placeholder 2"/>
          <p:cNvSpPr>
            <a:spLocks noGrp="1"/>
          </p:cNvSpPr>
          <p:nvPr>
            <p:ph type="dt" sz="half" idx="23"/>
          </p:nvPr>
        </p:nvSpPr>
        <p:spPr bwMode="gray"/>
        <p:txBody>
          <a:bodyPr/>
          <a:lstStyle/>
          <a:p>
            <a:fld id="{284B3BC2-FD15-4E27-92B5-77B4902C7A09}" type="datetime1">
              <a:rPr lang="en-US" smtClean="0"/>
              <a:t>10/8/21</a:t>
            </a:fld>
            <a:endParaRPr lang="en-US" dirty="0"/>
          </a:p>
        </p:txBody>
      </p:sp>
      <p:sp>
        <p:nvSpPr>
          <p:cNvPr id="5" name="Footer Placeholder 4"/>
          <p:cNvSpPr>
            <a:spLocks noGrp="1"/>
          </p:cNvSpPr>
          <p:nvPr>
            <p:ph type="ftr" sz="quarter" idx="24"/>
          </p:nvPr>
        </p:nvSpPr>
        <p:spPr bwMode="gray"/>
        <p:txBody>
          <a:bodyPr/>
          <a:lstStyle/>
          <a:p>
            <a:pPr algn="r"/>
            <a:r>
              <a:rPr lang="en-US"/>
              <a:t>© 2021 Optum, Inc. All rights reserved. Confidential property of Optum. Do not distribute or reproduce without express permission from Optum.</a:t>
            </a:r>
          </a:p>
        </p:txBody>
      </p:sp>
      <p:sp>
        <p:nvSpPr>
          <p:cNvPr id="10" name="Slide Number Placeholder 9"/>
          <p:cNvSpPr>
            <a:spLocks noGrp="1"/>
          </p:cNvSpPr>
          <p:nvPr>
            <p:ph type="sldNum" sz="quarter" idx="25"/>
          </p:nvPr>
        </p:nvSpPr>
        <p:spPr bwMode="gray"/>
        <p:txBody>
          <a:bodyPr/>
          <a:lstStyle/>
          <a:p>
            <a:fld id="{901F1369-4AEB-4520-96C0-9F78886180C1}" type="slidenum">
              <a:rPr lang="en-US" smtClean="0"/>
              <a:pPr/>
              <a:t>‹#›</a:t>
            </a:fld>
            <a:endParaRPr lang="en-US" dirty="0"/>
          </a:p>
        </p:txBody>
      </p:sp>
    </p:spTree>
    <p:extLst>
      <p:ext uri="{BB962C8B-B14F-4D97-AF65-F5344CB8AC3E}">
        <p14:creationId xmlns:p14="http://schemas.microsoft.com/office/powerpoint/2010/main" val="3767589706"/>
      </p:ext>
    </p:extLst>
  </p:cSld>
  <p:clrMapOvr>
    <a:masterClrMapping/>
  </p:clrMapOvr>
  <p:extLst>
    <p:ext uri="{DCECCB84-F9BA-43D5-87BE-67443E8EF086}">
      <p15:sldGuideLst xmlns:p15="http://schemas.microsoft.com/office/powerpoint/2012/main">
        <p15:guide id="1" pos="4808" userDrawn="1">
          <p15:clr>
            <a:srgbClr val="FFC000"/>
          </p15:clr>
        </p15:guide>
        <p15:guide id="2" pos="4976" userDrawn="1">
          <p15:clr>
            <a:srgbClr val="FFC000"/>
          </p15:clr>
        </p15:guide>
        <p15:guide id="3" orient="horz" pos="664" userDrawn="1">
          <p15:clr>
            <a:srgbClr val="FFC000"/>
          </p15:clr>
        </p15:guide>
        <p15:guide id="4" orient="horz" pos="3792" userDrawn="1">
          <p15:clr>
            <a:srgbClr val="C35EA4"/>
          </p15:clr>
        </p15:guide>
        <p15:guide id="5" orient="horz" pos="720" userDrawn="1">
          <p15:clr>
            <a:srgbClr val="FFC00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5 Row Photo">
    <p:spTree>
      <p:nvGrpSpPr>
        <p:cNvPr id="1" name=""/>
        <p:cNvGrpSpPr/>
        <p:nvPr/>
      </p:nvGrpSpPr>
      <p:grpSpPr>
        <a:xfrm>
          <a:off x="0" y="0"/>
          <a:ext cx="0" cy="0"/>
          <a:chOff x="0" y="0"/>
          <a:chExt cx="0" cy="0"/>
        </a:xfrm>
      </p:grpSpPr>
      <p:sp>
        <p:nvSpPr>
          <p:cNvPr id="15" name="Image Placeholder">
            <a:extLst>
              <a:ext uri="{FF2B5EF4-FFF2-40B4-BE49-F238E27FC236}">
                <a16:creationId xmlns:a16="http://schemas.microsoft.com/office/drawing/2014/main" id="{C54D5A4F-E02F-439F-9BD1-83F4D6C5E4B2}"/>
              </a:ext>
              <a:ext uri="{C183D7F6-B498-43B3-948B-1728B52AA6E4}">
                <adec:decorative xmlns:adec="http://schemas.microsoft.com/office/drawing/2017/decorative" val="1"/>
              </a:ext>
            </a:extLst>
          </p:cNvPr>
          <p:cNvSpPr>
            <a:spLocks noGrp="1"/>
          </p:cNvSpPr>
          <p:nvPr>
            <p:ph type="pic" sz="quarter" idx="21" hasCustomPrompt="1"/>
          </p:nvPr>
        </p:nvSpPr>
        <p:spPr bwMode="gray">
          <a:xfrm>
            <a:off x="7900988" y="1862138"/>
            <a:ext cx="3795712" cy="4157662"/>
          </a:xfrm>
          <a:solidFill>
            <a:schemeClr val="bg1">
              <a:lumMod val="95000"/>
            </a:schemeClr>
          </a:solidFill>
        </p:spPr>
        <p:txBody>
          <a:bodyPr lIns="91440" tIns="0" rIns="91440"/>
          <a:lstStyle>
            <a:lvl1pPr algn="ctr">
              <a:defRPr sz="1200">
                <a:solidFill>
                  <a:schemeClr val="tx1"/>
                </a:solidFill>
              </a:defRPr>
            </a:lvl1pPr>
          </a:lstStyle>
          <a:p>
            <a:br>
              <a:rPr lang="en-US" dirty="0"/>
            </a:br>
            <a:br>
              <a:rPr lang="en-US" dirty="0"/>
            </a:br>
            <a:r>
              <a:rPr lang="en-US" dirty="0"/>
              <a:t>An image may be inserted into this region, but the dimensions should remain unchanged. To access brand photography, visit: library.optum.com.</a:t>
            </a:r>
            <a:br>
              <a:rPr lang="en-US" dirty="0"/>
            </a:br>
            <a:br>
              <a:rPr lang="en-US" dirty="0"/>
            </a:br>
            <a:r>
              <a:rPr lang="en-US" dirty="0"/>
              <a:t>Accessing the library requires users to be a part of a SECURE group: </a:t>
            </a:r>
            <a:r>
              <a:rPr lang="en-US" dirty="0" err="1"/>
              <a:t>Optum_Library_Access_Photography</a:t>
            </a:r>
            <a:r>
              <a:rPr lang="en-US" dirty="0"/>
              <a:t>.</a:t>
            </a:r>
            <a:br>
              <a:rPr lang="en-US" dirty="0"/>
            </a:br>
            <a:br>
              <a:rPr lang="en-US" dirty="0"/>
            </a:br>
            <a:r>
              <a:rPr lang="en-US" dirty="0"/>
              <a:t>Request access if necessary.</a:t>
            </a:r>
          </a:p>
        </p:txBody>
      </p:sp>
      <p:sp>
        <p:nvSpPr>
          <p:cNvPr id="13" name="Text 5"/>
          <p:cNvSpPr>
            <a:spLocks noGrp="1"/>
          </p:cNvSpPr>
          <p:nvPr>
            <p:ph type="body" sz="quarter" idx="23" hasCustomPrompt="1"/>
          </p:nvPr>
        </p:nvSpPr>
        <p:spPr bwMode="gray">
          <a:xfrm>
            <a:off x="495300" y="5287555"/>
            <a:ext cx="7133051" cy="732245"/>
          </a:xfrm>
          <a:solidFill>
            <a:schemeClr val="accent6"/>
          </a:solidFill>
        </p:spPr>
        <p:txBody>
          <a:bodyPr lIns="137160" tIns="91440" rIns="137160" bIns="91440"/>
          <a:lstStyle>
            <a:lvl1pPr>
              <a:lnSpc>
                <a:spcPct val="90000"/>
              </a:lnSpc>
              <a:spcBef>
                <a:spcPts val="600"/>
              </a:spcBef>
              <a:spcAft>
                <a:spcPts val="0"/>
              </a:spcAft>
              <a:defRPr sz="1400">
                <a:solidFill>
                  <a:schemeClr val="tx1"/>
                </a:solidFill>
              </a:defRPr>
            </a:lvl1pPr>
            <a:lvl2pPr marL="169863" indent="-169863">
              <a:lnSpc>
                <a:spcPct val="90000"/>
              </a:lnSpc>
              <a:spcBef>
                <a:spcPts val="600"/>
              </a:spcBef>
              <a:spcAft>
                <a:spcPts val="0"/>
              </a:spcAft>
              <a:defRPr sz="1200">
                <a:solidFill>
                  <a:schemeClr val="tx1"/>
                </a:solidFill>
              </a:defRPr>
            </a:lvl2pPr>
          </a:lstStyle>
          <a:p>
            <a:pPr lvl="0"/>
            <a:r>
              <a:rPr lang="en-US" dirty="0"/>
              <a:t>Level 1 text is 14pt Arial, hit return, then tab to get to level 2 — 12pt</a:t>
            </a:r>
          </a:p>
          <a:p>
            <a:pPr lvl="1"/>
            <a:r>
              <a:rPr lang="en-US" dirty="0"/>
              <a:t>Second level</a:t>
            </a:r>
          </a:p>
        </p:txBody>
      </p:sp>
      <p:sp>
        <p:nvSpPr>
          <p:cNvPr id="11" name="Text 4"/>
          <p:cNvSpPr>
            <a:spLocks noGrp="1"/>
          </p:cNvSpPr>
          <p:nvPr>
            <p:ph type="body" sz="quarter" idx="22" hasCustomPrompt="1"/>
          </p:nvPr>
        </p:nvSpPr>
        <p:spPr bwMode="gray">
          <a:xfrm>
            <a:off x="495300" y="4431200"/>
            <a:ext cx="7133051" cy="732245"/>
          </a:xfrm>
          <a:solidFill>
            <a:schemeClr val="accent6"/>
          </a:solidFill>
        </p:spPr>
        <p:txBody>
          <a:bodyPr lIns="137160" tIns="91440" rIns="137160" bIns="91440"/>
          <a:lstStyle>
            <a:lvl1pPr>
              <a:lnSpc>
                <a:spcPct val="90000"/>
              </a:lnSpc>
              <a:spcBef>
                <a:spcPts val="600"/>
              </a:spcBef>
              <a:spcAft>
                <a:spcPts val="0"/>
              </a:spcAft>
              <a:defRPr sz="1400">
                <a:solidFill>
                  <a:schemeClr val="tx1"/>
                </a:solidFill>
              </a:defRPr>
            </a:lvl1pPr>
            <a:lvl2pPr marL="169863" indent="-169863">
              <a:lnSpc>
                <a:spcPct val="90000"/>
              </a:lnSpc>
              <a:spcBef>
                <a:spcPts val="600"/>
              </a:spcBef>
              <a:spcAft>
                <a:spcPts val="0"/>
              </a:spcAft>
              <a:defRPr sz="1200">
                <a:solidFill>
                  <a:schemeClr val="tx1"/>
                </a:solidFill>
              </a:defRPr>
            </a:lvl2pPr>
          </a:lstStyle>
          <a:p>
            <a:pPr lvl="0"/>
            <a:r>
              <a:rPr lang="en-US" dirty="0"/>
              <a:t>Level 1 text is 14pt Arial, hit return, then tab to get to level 2 — 12pt</a:t>
            </a:r>
          </a:p>
          <a:p>
            <a:pPr lvl="1"/>
            <a:r>
              <a:rPr lang="en-US" dirty="0"/>
              <a:t>Second level</a:t>
            </a:r>
          </a:p>
        </p:txBody>
      </p:sp>
      <p:sp>
        <p:nvSpPr>
          <p:cNvPr id="26" name="Text 3"/>
          <p:cNvSpPr>
            <a:spLocks noGrp="1"/>
          </p:cNvSpPr>
          <p:nvPr>
            <p:ph type="body" sz="quarter" idx="20" hasCustomPrompt="1"/>
          </p:nvPr>
        </p:nvSpPr>
        <p:spPr bwMode="gray">
          <a:xfrm>
            <a:off x="495300" y="3574846"/>
            <a:ext cx="7133051" cy="732245"/>
          </a:xfrm>
          <a:solidFill>
            <a:schemeClr val="accent6"/>
          </a:solidFill>
        </p:spPr>
        <p:txBody>
          <a:bodyPr lIns="137160" tIns="91440" rIns="137160" bIns="91440"/>
          <a:lstStyle>
            <a:lvl1pPr>
              <a:lnSpc>
                <a:spcPct val="90000"/>
              </a:lnSpc>
              <a:spcBef>
                <a:spcPts val="600"/>
              </a:spcBef>
              <a:spcAft>
                <a:spcPts val="0"/>
              </a:spcAft>
              <a:defRPr sz="1400">
                <a:solidFill>
                  <a:schemeClr val="tx1"/>
                </a:solidFill>
              </a:defRPr>
            </a:lvl1pPr>
            <a:lvl2pPr marL="169863" indent="-169863">
              <a:lnSpc>
                <a:spcPct val="90000"/>
              </a:lnSpc>
              <a:spcBef>
                <a:spcPts val="600"/>
              </a:spcBef>
              <a:spcAft>
                <a:spcPts val="0"/>
              </a:spcAft>
              <a:defRPr sz="1200">
                <a:solidFill>
                  <a:schemeClr val="tx1"/>
                </a:solidFill>
              </a:defRPr>
            </a:lvl2pPr>
          </a:lstStyle>
          <a:p>
            <a:pPr lvl="0"/>
            <a:r>
              <a:rPr lang="en-US" dirty="0"/>
              <a:t>Level 1 text is 14pt Arial, hit return, then tab to get to level 2 — 12pt</a:t>
            </a:r>
          </a:p>
          <a:p>
            <a:pPr lvl="1"/>
            <a:r>
              <a:rPr lang="en-US" dirty="0"/>
              <a:t>Second level</a:t>
            </a:r>
          </a:p>
        </p:txBody>
      </p:sp>
      <p:sp>
        <p:nvSpPr>
          <p:cNvPr id="25" name="Text 2"/>
          <p:cNvSpPr>
            <a:spLocks noGrp="1"/>
          </p:cNvSpPr>
          <p:nvPr>
            <p:ph type="body" sz="quarter" idx="19" hasCustomPrompt="1"/>
          </p:nvPr>
        </p:nvSpPr>
        <p:spPr bwMode="gray">
          <a:xfrm>
            <a:off x="495300" y="2718492"/>
            <a:ext cx="7133051" cy="732245"/>
          </a:xfrm>
          <a:solidFill>
            <a:schemeClr val="accent6"/>
          </a:solidFill>
        </p:spPr>
        <p:txBody>
          <a:bodyPr lIns="137160" tIns="91440" rIns="137160" bIns="91440"/>
          <a:lstStyle>
            <a:lvl1pPr>
              <a:lnSpc>
                <a:spcPct val="90000"/>
              </a:lnSpc>
              <a:spcBef>
                <a:spcPts val="600"/>
              </a:spcBef>
              <a:spcAft>
                <a:spcPts val="0"/>
              </a:spcAft>
              <a:defRPr sz="1400">
                <a:solidFill>
                  <a:schemeClr val="tx1"/>
                </a:solidFill>
              </a:defRPr>
            </a:lvl1pPr>
            <a:lvl2pPr marL="169863" indent="-169863">
              <a:lnSpc>
                <a:spcPct val="90000"/>
              </a:lnSpc>
              <a:spcBef>
                <a:spcPts val="600"/>
              </a:spcBef>
              <a:spcAft>
                <a:spcPts val="0"/>
              </a:spcAft>
              <a:defRPr sz="1200">
                <a:solidFill>
                  <a:schemeClr val="tx1"/>
                </a:solidFill>
              </a:defRPr>
            </a:lvl2pPr>
          </a:lstStyle>
          <a:p>
            <a:pPr lvl="0"/>
            <a:r>
              <a:rPr lang="en-US" dirty="0"/>
              <a:t>Level 1 text is 14pt Arial, hit return, then tab to get to level 2 — 12pt</a:t>
            </a:r>
          </a:p>
          <a:p>
            <a:pPr lvl="1"/>
            <a:r>
              <a:rPr lang="en-US" dirty="0"/>
              <a:t>Second level</a:t>
            </a:r>
          </a:p>
        </p:txBody>
      </p:sp>
      <p:sp>
        <p:nvSpPr>
          <p:cNvPr id="9" name="Text 1"/>
          <p:cNvSpPr>
            <a:spLocks noGrp="1"/>
          </p:cNvSpPr>
          <p:nvPr>
            <p:ph type="body" sz="quarter" idx="18" hasCustomPrompt="1"/>
          </p:nvPr>
        </p:nvSpPr>
        <p:spPr bwMode="gray">
          <a:xfrm>
            <a:off x="495300" y="1862138"/>
            <a:ext cx="7133051" cy="732245"/>
          </a:xfrm>
          <a:solidFill>
            <a:schemeClr val="accent6"/>
          </a:solidFill>
        </p:spPr>
        <p:txBody>
          <a:bodyPr lIns="137160" tIns="91440" rIns="137160" bIns="91440"/>
          <a:lstStyle>
            <a:lvl1pPr>
              <a:lnSpc>
                <a:spcPct val="90000"/>
              </a:lnSpc>
              <a:spcBef>
                <a:spcPts val="600"/>
              </a:spcBef>
              <a:spcAft>
                <a:spcPts val="0"/>
              </a:spcAft>
              <a:defRPr sz="1400">
                <a:solidFill>
                  <a:schemeClr val="tx1"/>
                </a:solidFill>
              </a:defRPr>
            </a:lvl1pPr>
            <a:lvl2pPr marL="169863" indent="-169863">
              <a:lnSpc>
                <a:spcPct val="90000"/>
              </a:lnSpc>
              <a:spcBef>
                <a:spcPts val="600"/>
              </a:spcBef>
              <a:spcAft>
                <a:spcPts val="0"/>
              </a:spcAft>
              <a:defRPr sz="1200">
                <a:solidFill>
                  <a:schemeClr val="tx1"/>
                </a:solidFill>
              </a:defRPr>
            </a:lvl2pPr>
          </a:lstStyle>
          <a:p>
            <a:pPr lvl="0"/>
            <a:r>
              <a:rPr lang="en-US" dirty="0"/>
              <a:t>Level 1 text is 14pt Arial, hit return, then tab to get to level 2 — 12pt</a:t>
            </a:r>
          </a:p>
          <a:p>
            <a:pPr lvl="1"/>
            <a:r>
              <a:rPr lang="en-US" dirty="0"/>
              <a:t>Second level</a:t>
            </a:r>
          </a:p>
        </p:txBody>
      </p:sp>
      <p:sp>
        <p:nvSpPr>
          <p:cNvPr id="6" name="Subtitle"/>
          <p:cNvSpPr>
            <a:spLocks noGrp="1"/>
          </p:cNvSpPr>
          <p:nvPr>
            <p:ph type="body" sz="quarter" idx="13" hasCustomPrompt="1"/>
          </p:nvPr>
        </p:nvSpPr>
        <p:spPr bwMode="gray">
          <a:xfrm>
            <a:off x="495300" y="1143334"/>
            <a:ext cx="11201400" cy="304699"/>
          </a:xfrm>
        </p:spPr>
        <p:txBody>
          <a:bodyPr>
            <a:spAutoFit/>
          </a:bodyPr>
          <a:lstStyle>
            <a:lvl1pPr>
              <a:lnSpc>
                <a:spcPct val="90000"/>
              </a:lnSpc>
              <a:spcBef>
                <a:spcPts val="0"/>
              </a:spcBef>
              <a:spcAft>
                <a:spcPts val="0"/>
              </a:spcAft>
              <a:defRPr sz="2200">
                <a:solidFill>
                  <a:schemeClr val="tx1"/>
                </a:solidFill>
              </a:defRPr>
            </a:lvl1pPr>
          </a:lstStyle>
          <a:p>
            <a:pPr lvl="0"/>
            <a:r>
              <a:rPr lang="en-US" dirty="0"/>
              <a:t>Slide subtitle (optional); Arial 22pt regular, sentence case (1 line)</a:t>
            </a:r>
          </a:p>
        </p:txBody>
      </p:sp>
      <p:sp>
        <p:nvSpPr>
          <p:cNvPr id="2" name="Title"/>
          <p:cNvSpPr>
            <a:spLocks noGrp="1"/>
          </p:cNvSpPr>
          <p:nvPr>
            <p:ph type="title" hasCustomPrompt="1"/>
          </p:nvPr>
        </p:nvSpPr>
        <p:spPr bwMode="gray"/>
        <p:txBody>
          <a:bodyPr/>
          <a:lstStyle>
            <a:lvl1pPr>
              <a:defRPr/>
            </a:lvl1pPr>
          </a:lstStyle>
          <a:p>
            <a:r>
              <a:rPr lang="en-US" dirty="0"/>
              <a:t>Slide title; Arial 30pt bold, sentence case (1 line)</a:t>
            </a:r>
          </a:p>
        </p:txBody>
      </p:sp>
      <p:sp>
        <p:nvSpPr>
          <p:cNvPr id="14" name="Rectangle 13" hidden="1"/>
          <p:cNvSpPr/>
          <p:nvPr userDrawn="1">
            <p:custDataLst>
              <p:tags r:id="rId1"/>
            </p:custDataLst>
          </p:nvPr>
        </p:nvSpPr>
        <p:spPr>
          <a:xfrm>
            <a:off x="457200" y="1143000"/>
            <a:ext cx="11353800" cy="48499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err="1">
              <a:latin typeface="Arial" panose="020B0604020202020204" pitchFamily="34" charset="0"/>
            </a:endParaRPr>
          </a:p>
        </p:txBody>
      </p:sp>
      <p:sp>
        <p:nvSpPr>
          <p:cNvPr id="16" name="Rectangle 15" hidden="1"/>
          <p:cNvSpPr/>
          <p:nvPr userDrawn="1">
            <p:custDataLst>
              <p:tags r:id="rId2"/>
            </p:custDataLst>
          </p:nvPr>
        </p:nvSpPr>
        <p:spPr>
          <a:xfrm>
            <a:off x="304800" y="6084051"/>
            <a:ext cx="2214664" cy="61787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err="1">
              <a:latin typeface="Arial" panose="020B0604020202020204" pitchFamily="34" charset="0"/>
            </a:endParaRPr>
          </a:p>
        </p:txBody>
      </p:sp>
      <p:sp>
        <p:nvSpPr>
          <p:cNvPr id="17" name="Rectangle 16" hidden="1"/>
          <p:cNvSpPr/>
          <p:nvPr userDrawn="1">
            <p:custDataLst>
              <p:tags r:id="rId3"/>
            </p:custDataLst>
          </p:nvPr>
        </p:nvSpPr>
        <p:spPr>
          <a:xfrm>
            <a:off x="0" y="0"/>
            <a:ext cx="12191999" cy="41801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err="1">
              <a:latin typeface="Arial" panose="020B0604020202020204" pitchFamily="34" charset="0"/>
            </a:endParaRPr>
          </a:p>
        </p:txBody>
      </p:sp>
      <p:sp>
        <p:nvSpPr>
          <p:cNvPr id="18" name="Rectangle 17" hidden="1"/>
          <p:cNvSpPr/>
          <p:nvPr userDrawn="1">
            <p:custDataLst>
              <p:tags r:id="rId4"/>
            </p:custDataLst>
          </p:nvPr>
        </p:nvSpPr>
        <p:spPr>
          <a:xfrm>
            <a:off x="5229225" y="6392987"/>
            <a:ext cx="6648450" cy="5107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err="1">
              <a:latin typeface="Arial" panose="020B0604020202020204" pitchFamily="34" charset="0"/>
            </a:endParaRPr>
          </a:p>
        </p:txBody>
      </p:sp>
      <p:sp>
        <p:nvSpPr>
          <p:cNvPr id="3" name="Date Placeholder 2"/>
          <p:cNvSpPr>
            <a:spLocks noGrp="1"/>
          </p:cNvSpPr>
          <p:nvPr>
            <p:ph type="dt" sz="half" idx="24"/>
          </p:nvPr>
        </p:nvSpPr>
        <p:spPr bwMode="gray"/>
        <p:txBody>
          <a:bodyPr/>
          <a:lstStyle/>
          <a:p>
            <a:fld id="{4C6D88BA-7A3A-4499-9F10-7D95AEAC4EC4}" type="datetime1">
              <a:rPr lang="en-US" smtClean="0"/>
              <a:t>10/8/21</a:t>
            </a:fld>
            <a:endParaRPr lang="en-US" dirty="0"/>
          </a:p>
        </p:txBody>
      </p:sp>
      <p:sp>
        <p:nvSpPr>
          <p:cNvPr id="5" name="Footer Placeholder 4"/>
          <p:cNvSpPr>
            <a:spLocks noGrp="1"/>
          </p:cNvSpPr>
          <p:nvPr>
            <p:ph type="ftr" sz="quarter" idx="25"/>
          </p:nvPr>
        </p:nvSpPr>
        <p:spPr bwMode="gray"/>
        <p:txBody>
          <a:bodyPr/>
          <a:lstStyle/>
          <a:p>
            <a:pPr algn="r"/>
            <a:r>
              <a:rPr lang="en-US"/>
              <a:t>© 2021 Optum, Inc. All rights reserved. Confidential property of Optum. Do not distribute or reproduce without express permission from Optum.</a:t>
            </a:r>
          </a:p>
        </p:txBody>
      </p:sp>
      <p:sp>
        <p:nvSpPr>
          <p:cNvPr id="10" name="Slide Number Placeholder 9"/>
          <p:cNvSpPr>
            <a:spLocks noGrp="1"/>
          </p:cNvSpPr>
          <p:nvPr>
            <p:ph type="sldNum" sz="quarter" idx="26"/>
          </p:nvPr>
        </p:nvSpPr>
        <p:spPr bwMode="gray"/>
        <p:txBody>
          <a:bodyPr/>
          <a:lstStyle/>
          <a:p>
            <a:fld id="{901F1369-4AEB-4520-96C0-9F78886180C1}" type="slidenum">
              <a:rPr lang="en-US" smtClean="0"/>
              <a:pPr/>
              <a:t>‹#›</a:t>
            </a:fld>
            <a:endParaRPr lang="en-US" dirty="0"/>
          </a:p>
        </p:txBody>
      </p:sp>
    </p:spTree>
    <p:extLst>
      <p:ext uri="{BB962C8B-B14F-4D97-AF65-F5344CB8AC3E}">
        <p14:creationId xmlns:p14="http://schemas.microsoft.com/office/powerpoint/2010/main" val="3419881736"/>
      </p:ext>
    </p:extLst>
  </p:cSld>
  <p:clrMapOvr>
    <a:masterClrMapping/>
  </p:clrMapOvr>
  <p:extLst>
    <p:ext uri="{DCECCB84-F9BA-43D5-87BE-67443E8EF086}">
      <p15:sldGuideLst xmlns:p15="http://schemas.microsoft.com/office/powerpoint/2012/main">
        <p15:guide id="1" pos="4808" userDrawn="1">
          <p15:clr>
            <a:srgbClr val="FFC000"/>
          </p15:clr>
        </p15:guide>
        <p15:guide id="2" pos="4976" userDrawn="1">
          <p15:clr>
            <a:srgbClr val="FFC000"/>
          </p15:clr>
        </p15:guide>
        <p15:guide id="3" orient="horz" pos="664" userDrawn="1">
          <p15:clr>
            <a:srgbClr val="FFC000"/>
          </p15:clr>
        </p15:guide>
        <p15:guide id="4" orient="horz" pos="3792" userDrawn="1">
          <p15:clr>
            <a:srgbClr val="C35EA4"/>
          </p15:clr>
        </p15:guide>
        <p15:guide id="5" orient="horz" pos="720" userDrawn="1">
          <p15:clr>
            <a:srgbClr val="FFC00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9" name="Rectangle 8" hidden="1"/>
          <p:cNvSpPr/>
          <p:nvPr userDrawn="1">
            <p:custDataLst>
              <p:tags r:id="rId1"/>
            </p:custDataLst>
          </p:nvPr>
        </p:nvSpPr>
        <p:spPr>
          <a:xfrm>
            <a:off x="304800" y="6084051"/>
            <a:ext cx="2214664" cy="61787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latin typeface="Arial" panose="020B0604020202020204" pitchFamily="34" charset="0"/>
            </a:endParaRPr>
          </a:p>
        </p:txBody>
      </p:sp>
      <p:sp>
        <p:nvSpPr>
          <p:cNvPr id="10" name="Rectangle 9" hidden="1"/>
          <p:cNvSpPr/>
          <p:nvPr userDrawn="1">
            <p:custDataLst>
              <p:tags r:id="rId2"/>
            </p:custDataLst>
          </p:nvPr>
        </p:nvSpPr>
        <p:spPr>
          <a:xfrm>
            <a:off x="457200" y="301336"/>
            <a:ext cx="11353800" cy="569157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latin typeface="Arial" panose="020B0604020202020204" pitchFamily="34" charset="0"/>
            </a:endParaRPr>
          </a:p>
        </p:txBody>
      </p:sp>
      <p:sp>
        <p:nvSpPr>
          <p:cNvPr id="12" name="MIO_LOGOPLACEHOLDER#LowerLeftSmallWide" hidden="1">
            <a:extLst>
              <a:ext uri="{FF2B5EF4-FFF2-40B4-BE49-F238E27FC236}">
                <a16:creationId xmlns:a16="http://schemas.microsoft.com/office/drawing/2014/main" id="{F1CCE3E9-DCB6-4940-A85B-0B453D43F2D3}"/>
              </a:ext>
            </a:extLst>
          </p:cNvPr>
          <p:cNvSpPr/>
          <p:nvPr userDrawn="1"/>
        </p:nvSpPr>
        <p:spPr>
          <a:xfrm>
            <a:off x="394913" y="6174567"/>
            <a:ext cx="1993392" cy="438912"/>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eaLnBrk="1" fontAlgn="auto" hangingPunct="1">
              <a:lnSpc>
                <a:spcPct val="90000"/>
              </a:lnSpc>
              <a:spcBef>
                <a:spcPts val="0"/>
              </a:spcBef>
              <a:spcAft>
                <a:spcPts val="0"/>
              </a:spcAft>
            </a:pPr>
            <a:endParaRPr lang="en-US" sz="2000" b="0" i="0" u="none" baseline="0" dirty="0">
              <a:solidFill>
                <a:srgbClr val="55565A"/>
              </a:solidFill>
              <a:latin typeface="Arial" panose="020B0604020202020204" pitchFamily="34" charset="0"/>
            </a:endParaRPr>
          </a:p>
        </p:txBody>
      </p:sp>
      <p:sp>
        <p:nvSpPr>
          <p:cNvPr id="8" name="Date Placeholder 7"/>
          <p:cNvSpPr>
            <a:spLocks noGrp="1"/>
          </p:cNvSpPr>
          <p:nvPr>
            <p:ph type="dt" sz="half" idx="10"/>
          </p:nvPr>
        </p:nvSpPr>
        <p:spPr bwMode="gray"/>
        <p:txBody>
          <a:bodyPr/>
          <a:lstStyle/>
          <a:p>
            <a:fld id="{74BEBE21-A6BB-4E2B-A497-55F35BA5D224}" type="datetime1">
              <a:rPr lang="en-US" smtClean="0"/>
              <a:t>10/8/21</a:t>
            </a:fld>
            <a:endParaRPr lang="en-US" dirty="0"/>
          </a:p>
        </p:txBody>
      </p:sp>
      <p:sp>
        <p:nvSpPr>
          <p:cNvPr id="15" name="Footer Placeholder 14"/>
          <p:cNvSpPr>
            <a:spLocks noGrp="1"/>
          </p:cNvSpPr>
          <p:nvPr>
            <p:ph type="ftr" sz="quarter" idx="11"/>
          </p:nvPr>
        </p:nvSpPr>
        <p:spPr bwMode="gray"/>
        <p:txBody>
          <a:bodyPr/>
          <a:lstStyle/>
          <a:p>
            <a:pPr algn="r"/>
            <a:r>
              <a:rPr lang="en-US"/>
              <a:t>© 2021 Optum, Inc. All rights reserved. Confidential property of Optum. Do not distribute or reproduce without express permission from Optum.</a:t>
            </a:r>
          </a:p>
        </p:txBody>
      </p:sp>
      <p:sp>
        <p:nvSpPr>
          <p:cNvPr id="16" name="Slide Number Placeholder 15"/>
          <p:cNvSpPr>
            <a:spLocks noGrp="1"/>
          </p:cNvSpPr>
          <p:nvPr>
            <p:ph type="sldNum" sz="quarter" idx="12"/>
          </p:nvPr>
        </p:nvSpPr>
        <p:spPr bwMode="gray"/>
        <p:txBody>
          <a:bodyPr/>
          <a:lstStyle/>
          <a:p>
            <a:fld id="{901F1369-4AEB-4520-96C0-9F78886180C1}" type="slidenum">
              <a:rPr lang="en-US" smtClean="0"/>
              <a:pPr/>
              <a:t>‹#›</a:t>
            </a:fld>
            <a:endParaRPr lang="en-US" dirty="0"/>
          </a:p>
        </p:txBody>
      </p:sp>
    </p:spTree>
    <p:extLst>
      <p:ext uri="{BB962C8B-B14F-4D97-AF65-F5344CB8AC3E}">
        <p14:creationId xmlns:p14="http://schemas.microsoft.com/office/powerpoint/2010/main" val="1832818667"/>
      </p:ext>
    </p:extLst>
  </p:cSld>
  <p:clrMapOvr>
    <a:masterClrMapping/>
  </p:clrMapOvr>
  <p:extLst>
    <p:ext uri="{DCECCB84-F9BA-43D5-87BE-67443E8EF086}">
      <p15:sldGuideLst xmlns:p15="http://schemas.microsoft.com/office/powerpoint/2012/main">
        <p15:guide id="1" orient="horz" pos="312" userDrawn="1">
          <p15:clr>
            <a:srgbClr val="C35EA4"/>
          </p15:clr>
        </p15:guide>
        <p15:guide id="2" orient="horz" pos="3792" userDrawn="1">
          <p15:clr>
            <a:srgbClr val="C35EA4"/>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secHead" preserve="1">
  <p:cSld name="Title or Section Header - Orange">
    <p:spTree>
      <p:nvGrpSpPr>
        <p:cNvPr id="1" name=""/>
        <p:cNvGrpSpPr/>
        <p:nvPr/>
      </p:nvGrpSpPr>
      <p:grpSpPr>
        <a:xfrm>
          <a:off x="0" y="0"/>
          <a:ext cx="0" cy="0"/>
          <a:chOff x="0" y="0"/>
          <a:chExt cx="0" cy="0"/>
        </a:xfrm>
      </p:grpSpPr>
      <p:sp>
        <p:nvSpPr>
          <p:cNvPr id="7" name="Rectangle 6">
            <a:extLst>
              <a:ext uri="{C183D7F6-B498-43B3-948B-1728B52AA6E4}">
                <adec:decorative xmlns:adec="http://schemas.microsoft.com/office/drawing/2017/decorative" val="1"/>
              </a:ext>
            </a:extLst>
          </p:cNvPr>
          <p:cNvSpPr/>
          <p:nvPr/>
        </p:nvSpPr>
        <p:spPr bwMode="gray">
          <a:xfrm>
            <a:off x="8001000" y="0"/>
            <a:ext cx="4191000" cy="6858000"/>
          </a:xfrm>
          <a:prstGeom prst="rect">
            <a:avLst/>
          </a:prstGeom>
          <a:solidFill>
            <a:srgbClr val="E8772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96" tIns="143436" rIns="179296" bIns="143436" numCol="1" spcCol="0" rtlCol="0" fromWordArt="0" anchor="t" anchorCtr="0" forceAA="0" compatLnSpc="1">
            <a:prstTxWarp prst="textNoShape">
              <a:avLst/>
            </a:prstTxWarp>
            <a:noAutofit/>
          </a:bodyPr>
          <a:lstStyle/>
          <a:p>
            <a:pPr algn="ctr" defTabSz="914196" fontAlgn="base">
              <a:lnSpc>
                <a:spcPct val="90000"/>
              </a:lnSpc>
              <a:spcBef>
                <a:spcPct val="0"/>
              </a:spcBef>
              <a:spcAft>
                <a:spcPct val="0"/>
              </a:spcAft>
            </a:pPr>
            <a:endParaRPr lang="en-US" sz="2400" dirty="0" err="1">
              <a:gradFill>
                <a:gsLst>
                  <a:gs pos="0">
                    <a:srgbClr val="FFFFFF"/>
                  </a:gs>
                  <a:gs pos="100000">
                    <a:srgbClr val="FFFFFF"/>
                  </a:gs>
                </a:gsLst>
                <a:lin ang="5400000" scaled="0"/>
              </a:gradFill>
              <a:latin typeface="Arial" panose="020B0604020202020204" pitchFamily="34" charset="0"/>
              <a:ea typeface="Segoe UI" pitchFamily="34" charset="0"/>
              <a:cs typeface="Arial" panose="020B0604020202020204" pitchFamily="34" charset="0"/>
            </a:endParaRPr>
          </a:p>
        </p:txBody>
      </p:sp>
      <p:sp>
        <p:nvSpPr>
          <p:cNvPr id="2" name="Title"/>
          <p:cNvSpPr>
            <a:spLocks noGrp="1"/>
          </p:cNvSpPr>
          <p:nvPr>
            <p:ph type="title" hasCustomPrompt="1"/>
          </p:nvPr>
        </p:nvSpPr>
        <p:spPr bwMode="gray">
          <a:xfrm>
            <a:off x="1114424" y="3212427"/>
            <a:ext cx="6309360" cy="1246495"/>
          </a:xfrm>
        </p:spPr>
        <p:txBody>
          <a:bodyPr anchor="b"/>
          <a:lstStyle>
            <a:lvl1pPr>
              <a:defRPr sz="4500">
                <a:solidFill>
                  <a:schemeClr val="tx1"/>
                </a:solidFill>
              </a:defRPr>
            </a:lvl1pPr>
          </a:lstStyle>
          <a:p>
            <a:r>
              <a:rPr lang="en-US" dirty="0"/>
              <a:t>Section title; Arial 45pt, sentence case</a:t>
            </a:r>
          </a:p>
        </p:txBody>
      </p:sp>
      <p:sp>
        <p:nvSpPr>
          <p:cNvPr id="3" name="Subtitle"/>
          <p:cNvSpPr>
            <a:spLocks noGrp="1"/>
          </p:cNvSpPr>
          <p:nvPr>
            <p:ph type="body" idx="1" hasCustomPrompt="1"/>
          </p:nvPr>
        </p:nvSpPr>
        <p:spPr bwMode="gray">
          <a:xfrm>
            <a:off x="1114424" y="4629605"/>
            <a:ext cx="6309360" cy="332399"/>
          </a:xfrm>
        </p:spPr>
        <p:txBody>
          <a:bodyPr wrap="square">
            <a:spAutoFit/>
          </a:bodyPr>
          <a:lstStyle>
            <a:lvl1pPr marL="0" indent="0">
              <a:lnSpc>
                <a:spcPct val="90000"/>
              </a:lnSpc>
              <a:spcBef>
                <a:spcPts val="0"/>
              </a:spcBef>
              <a:spcAft>
                <a:spcPts val="0"/>
              </a:spcAft>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subtitle (if needed); Arial 24pt</a:t>
            </a:r>
          </a:p>
        </p:txBody>
      </p:sp>
      <p:sp>
        <p:nvSpPr>
          <p:cNvPr id="17" name="MIO_LOGOPLACEHOLDER#LowerLeftMediumWide" hidden="1"/>
          <p:cNvSpPr/>
          <p:nvPr userDrawn="1"/>
        </p:nvSpPr>
        <p:spPr>
          <a:xfrm>
            <a:off x="392112" y="6174567"/>
            <a:ext cx="1890821" cy="435783"/>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latin typeface="Arial" panose="020B0604020202020204" pitchFamily="34" charset="0"/>
            </a:endParaRPr>
          </a:p>
        </p:txBody>
      </p:sp>
      <p:sp>
        <p:nvSpPr>
          <p:cNvPr id="8" name="Rectangle 7" hidden="1"/>
          <p:cNvSpPr/>
          <p:nvPr userDrawn="1">
            <p:custDataLst>
              <p:tags r:id="rId1"/>
            </p:custDataLst>
          </p:nvPr>
        </p:nvSpPr>
        <p:spPr>
          <a:xfrm>
            <a:off x="304800" y="6084051"/>
            <a:ext cx="2214664" cy="61787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latin typeface="Arial" panose="020B0604020202020204" pitchFamily="34" charset="0"/>
            </a:endParaRPr>
          </a:p>
        </p:txBody>
      </p:sp>
      <p:sp>
        <p:nvSpPr>
          <p:cNvPr id="9" name="Rectangle 8" hidden="1"/>
          <p:cNvSpPr/>
          <p:nvPr userDrawn="1">
            <p:custDataLst>
              <p:tags r:id="rId2"/>
            </p:custDataLst>
          </p:nvPr>
        </p:nvSpPr>
        <p:spPr>
          <a:xfrm>
            <a:off x="457200" y="301336"/>
            <a:ext cx="11353800" cy="569157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latin typeface="Arial" panose="020B0604020202020204" pitchFamily="34" charset="0"/>
            </a:endParaRPr>
          </a:p>
        </p:txBody>
      </p:sp>
      <p:pic>
        <p:nvPicPr>
          <p:cNvPr id="10" name="Graphic 9">
            <a:extLst>
              <a:ext uri="{FF2B5EF4-FFF2-40B4-BE49-F238E27FC236}">
                <a16:creationId xmlns:a16="http://schemas.microsoft.com/office/drawing/2014/main" id="{ABB20BED-C1D5-4AB6-927C-6E625CDC8684}"/>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99075" y="1283889"/>
            <a:ext cx="2093979" cy="635252"/>
          </a:xfrm>
          <a:prstGeom prst="rect">
            <a:avLst/>
          </a:prstGeom>
        </p:spPr>
      </p:pic>
    </p:spTree>
    <p:extLst>
      <p:ext uri="{BB962C8B-B14F-4D97-AF65-F5344CB8AC3E}">
        <p14:creationId xmlns:p14="http://schemas.microsoft.com/office/powerpoint/2010/main" val="864602178"/>
      </p:ext>
    </p:extLst>
  </p:cSld>
  <p:clrMapOvr>
    <a:masterClrMapping/>
  </p:clrMapOvr>
  <p:extLst>
    <p:ext uri="{DCECCB84-F9BA-43D5-87BE-67443E8EF086}">
      <p15:sldGuideLst xmlns:p15="http://schemas.microsoft.com/office/powerpoint/2012/main">
        <p15:guide id="1" pos="704" userDrawn="1">
          <p15:clr>
            <a:srgbClr val="FFC000"/>
          </p15:clr>
        </p15:guide>
        <p15:guide id="2" pos="4680" userDrawn="1">
          <p15:clr>
            <a:srgbClr val="FFC000"/>
          </p15:clr>
        </p15:guide>
        <p15:guide id="3" orient="horz" pos="2808" userDrawn="1">
          <p15:clr>
            <a:srgbClr val="FFC000"/>
          </p15:clr>
        </p15:guide>
        <p15:guide id="4" orient="horz" pos="2912" userDrawn="1">
          <p15:clr>
            <a:srgbClr val="FFC00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Title or Section Header - Yellow">
    <p:spTree>
      <p:nvGrpSpPr>
        <p:cNvPr id="1" name=""/>
        <p:cNvGrpSpPr/>
        <p:nvPr/>
      </p:nvGrpSpPr>
      <p:grpSpPr>
        <a:xfrm>
          <a:off x="0" y="0"/>
          <a:ext cx="0" cy="0"/>
          <a:chOff x="0" y="0"/>
          <a:chExt cx="0" cy="0"/>
        </a:xfrm>
      </p:grpSpPr>
      <p:sp>
        <p:nvSpPr>
          <p:cNvPr id="2" name="Title"/>
          <p:cNvSpPr>
            <a:spLocks noGrp="1"/>
          </p:cNvSpPr>
          <p:nvPr>
            <p:ph type="title" hasCustomPrompt="1"/>
          </p:nvPr>
        </p:nvSpPr>
        <p:spPr bwMode="gray">
          <a:xfrm>
            <a:off x="1114424" y="3212427"/>
            <a:ext cx="6309360" cy="1246495"/>
          </a:xfrm>
        </p:spPr>
        <p:txBody>
          <a:bodyPr anchor="b"/>
          <a:lstStyle>
            <a:lvl1pPr>
              <a:defRPr sz="4500">
                <a:solidFill>
                  <a:schemeClr val="tx1"/>
                </a:solidFill>
              </a:defRPr>
            </a:lvl1pPr>
          </a:lstStyle>
          <a:p>
            <a:r>
              <a:rPr lang="en-US" dirty="0"/>
              <a:t>Section title; Arial 45pt, sentence case</a:t>
            </a:r>
          </a:p>
        </p:txBody>
      </p:sp>
      <p:sp>
        <p:nvSpPr>
          <p:cNvPr id="3" name="Subtitle"/>
          <p:cNvSpPr>
            <a:spLocks noGrp="1"/>
          </p:cNvSpPr>
          <p:nvPr>
            <p:ph type="body" idx="1" hasCustomPrompt="1"/>
          </p:nvPr>
        </p:nvSpPr>
        <p:spPr bwMode="gray">
          <a:xfrm>
            <a:off x="1114424" y="4629605"/>
            <a:ext cx="6309360" cy="332399"/>
          </a:xfrm>
        </p:spPr>
        <p:txBody>
          <a:bodyPr>
            <a:spAutoFit/>
          </a:bodyPr>
          <a:lstStyle>
            <a:lvl1pPr marL="0" indent="0">
              <a:lnSpc>
                <a:spcPct val="90000"/>
              </a:lnSpc>
              <a:spcBef>
                <a:spcPts val="0"/>
              </a:spcBef>
              <a:spcAft>
                <a:spcPts val="0"/>
              </a:spcAft>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subtitle (if needed); Arial 24pt</a:t>
            </a:r>
          </a:p>
        </p:txBody>
      </p:sp>
      <p:sp>
        <p:nvSpPr>
          <p:cNvPr id="11" name="Rectangle 10">
            <a:extLst>
              <a:ext uri="{FF2B5EF4-FFF2-40B4-BE49-F238E27FC236}">
                <a16:creationId xmlns:a16="http://schemas.microsoft.com/office/drawing/2014/main" id="{CA5DB066-2C57-4BDC-B3C4-D5AA4E54C31C}"/>
              </a:ext>
            </a:extLst>
          </p:cNvPr>
          <p:cNvSpPr/>
          <p:nvPr/>
        </p:nvSpPr>
        <p:spPr bwMode="gray">
          <a:xfrm>
            <a:off x="8001000" y="0"/>
            <a:ext cx="4191000" cy="68580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96" tIns="143436" rIns="179296" bIns="143436" numCol="1" spcCol="0" rtlCol="0" fromWordArt="0" anchor="t" anchorCtr="0" forceAA="0" compatLnSpc="1">
            <a:prstTxWarp prst="textNoShape">
              <a:avLst/>
            </a:prstTxWarp>
            <a:noAutofit/>
          </a:bodyPr>
          <a:lstStyle/>
          <a:p>
            <a:pPr algn="ctr" defTabSz="914196" fontAlgn="base">
              <a:lnSpc>
                <a:spcPct val="90000"/>
              </a:lnSpc>
              <a:spcBef>
                <a:spcPct val="0"/>
              </a:spcBef>
              <a:spcAft>
                <a:spcPct val="0"/>
              </a:spcAft>
            </a:pPr>
            <a:endParaRPr lang="en-US" sz="2400" dirty="0" err="1">
              <a:gradFill>
                <a:gsLst>
                  <a:gs pos="0">
                    <a:srgbClr val="FFFFFF"/>
                  </a:gs>
                  <a:gs pos="100000">
                    <a:srgbClr val="FFFFFF"/>
                  </a:gs>
                </a:gsLst>
                <a:lin ang="5400000" scaled="0"/>
              </a:gradFill>
              <a:latin typeface="Arial" panose="020B0604020202020204" pitchFamily="34" charset="0"/>
              <a:ea typeface="Segoe UI" pitchFamily="34" charset="0"/>
              <a:cs typeface="Arial" panose="020B0604020202020204" pitchFamily="34" charset="0"/>
            </a:endParaRPr>
          </a:p>
        </p:txBody>
      </p:sp>
      <p:sp>
        <p:nvSpPr>
          <p:cNvPr id="7" name="Rectangle 6">
            <a:extLst>
              <a:ext uri="{FF2B5EF4-FFF2-40B4-BE49-F238E27FC236}">
                <a16:creationId xmlns:a16="http://schemas.microsoft.com/office/drawing/2014/main" id="{7FC9A3B4-1B40-4F34-AA17-D0A2CDDEFB09}"/>
              </a:ext>
              <a:ext uri="{C183D7F6-B498-43B3-948B-1728B52AA6E4}">
                <adec:decorative xmlns:adec="http://schemas.microsoft.com/office/drawing/2017/decorative" val="1"/>
              </a:ext>
            </a:extLst>
          </p:cNvPr>
          <p:cNvSpPr/>
          <p:nvPr userDrawn="1"/>
        </p:nvSpPr>
        <p:spPr bwMode="gray">
          <a:xfrm>
            <a:off x="8001000" y="0"/>
            <a:ext cx="4191000"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96" tIns="143436" rIns="179296" bIns="143436" numCol="1" spcCol="0" rtlCol="0" fromWordArt="0" anchor="t" anchorCtr="0" forceAA="0" compatLnSpc="1">
            <a:prstTxWarp prst="textNoShape">
              <a:avLst/>
            </a:prstTxWarp>
            <a:noAutofit/>
          </a:bodyPr>
          <a:lstStyle/>
          <a:p>
            <a:pPr algn="ctr" defTabSz="914196" fontAlgn="base">
              <a:lnSpc>
                <a:spcPct val="90000"/>
              </a:lnSpc>
              <a:spcBef>
                <a:spcPct val="0"/>
              </a:spcBef>
              <a:spcAft>
                <a:spcPct val="0"/>
              </a:spcAft>
            </a:pPr>
            <a:endParaRPr lang="en-US" sz="2400" dirty="0" err="1">
              <a:gradFill>
                <a:gsLst>
                  <a:gs pos="0">
                    <a:srgbClr val="FFFFFF"/>
                  </a:gs>
                  <a:gs pos="100000">
                    <a:srgbClr val="FFFFFF"/>
                  </a:gs>
                </a:gsLst>
                <a:lin ang="5400000" scaled="0"/>
              </a:gradFill>
              <a:latin typeface="Arial" panose="020B0604020202020204" pitchFamily="34" charset="0"/>
              <a:ea typeface="Segoe UI" pitchFamily="34" charset="0"/>
              <a:cs typeface="Arial" panose="020B0604020202020204" pitchFamily="34" charset="0"/>
            </a:endParaRPr>
          </a:p>
        </p:txBody>
      </p:sp>
      <p:sp>
        <p:nvSpPr>
          <p:cNvPr id="19" name="MIO_LOGOPLACEHOLDER#LowerLeftMediumWide" hidden="1"/>
          <p:cNvSpPr/>
          <p:nvPr userDrawn="1"/>
        </p:nvSpPr>
        <p:spPr>
          <a:xfrm>
            <a:off x="392112" y="6174567"/>
            <a:ext cx="1890821" cy="435783"/>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latin typeface="Arial" panose="020B0604020202020204" pitchFamily="34" charset="0"/>
            </a:endParaRPr>
          </a:p>
        </p:txBody>
      </p:sp>
      <p:sp>
        <p:nvSpPr>
          <p:cNvPr id="8" name="Rectangle 7" hidden="1"/>
          <p:cNvSpPr/>
          <p:nvPr userDrawn="1">
            <p:custDataLst>
              <p:tags r:id="rId1"/>
            </p:custDataLst>
          </p:nvPr>
        </p:nvSpPr>
        <p:spPr>
          <a:xfrm>
            <a:off x="304800" y="6084051"/>
            <a:ext cx="2214664" cy="61787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latin typeface="Arial" panose="020B0604020202020204" pitchFamily="34" charset="0"/>
            </a:endParaRPr>
          </a:p>
        </p:txBody>
      </p:sp>
      <p:sp>
        <p:nvSpPr>
          <p:cNvPr id="10" name="Rectangle 9" hidden="1"/>
          <p:cNvSpPr/>
          <p:nvPr userDrawn="1">
            <p:custDataLst>
              <p:tags r:id="rId2"/>
            </p:custDataLst>
          </p:nvPr>
        </p:nvSpPr>
        <p:spPr>
          <a:xfrm>
            <a:off x="457200" y="301336"/>
            <a:ext cx="11353800" cy="569157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latin typeface="Arial" panose="020B0604020202020204" pitchFamily="34" charset="0"/>
            </a:endParaRPr>
          </a:p>
        </p:txBody>
      </p:sp>
      <p:pic>
        <p:nvPicPr>
          <p:cNvPr id="13" name="Graphic 12">
            <a:extLst>
              <a:ext uri="{FF2B5EF4-FFF2-40B4-BE49-F238E27FC236}">
                <a16:creationId xmlns:a16="http://schemas.microsoft.com/office/drawing/2014/main" id="{0D5AA782-592F-4C5B-B53B-E1E14D82020F}"/>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99075" y="1283889"/>
            <a:ext cx="2093979" cy="635252"/>
          </a:xfrm>
          <a:prstGeom prst="rect">
            <a:avLst/>
          </a:prstGeom>
        </p:spPr>
      </p:pic>
    </p:spTree>
    <p:extLst>
      <p:ext uri="{BB962C8B-B14F-4D97-AF65-F5344CB8AC3E}">
        <p14:creationId xmlns:p14="http://schemas.microsoft.com/office/powerpoint/2010/main" val="3466029944"/>
      </p:ext>
    </p:extLst>
  </p:cSld>
  <p:clrMapOvr>
    <a:masterClrMapping/>
  </p:clrMapOvr>
  <p:extLst>
    <p:ext uri="{DCECCB84-F9BA-43D5-87BE-67443E8EF086}">
      <p15:sldGuideLst xmlns:p15="http://schemas.microsoft.com/office/powerpoint/2012/main">
        <p15:guide id="1" pos="704" userDrawn="1">
          <p15:clr>
            <a:srgbClr val="FFC000"/>
          </p15:clr>
        </p15:guide>
        <p15:guide id="2" pos="4680" userDrawn="1">
          <p15:clr>
            <a:srgbClr val="FFC000"/>
          </p15:clr>
        </p15:guide>
        <p15:guide id="3" orient="horz" pos="2808" userDrawn="1">
          <p15:clr>
            <a:srgbClr val="FFC000"/>
          </p15:clr>
        </p15:guide>
        <p15:guide id="4" orient="horz" pos="2912" userDrawn="1">
          <p15:clr>
            <a:srgbClr val="FFC00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secHead" preserve="1">
  <p:cSld name="Title or Section Header - Dk Gray">
    <p:spTree>
      <p:nvGrpSpPr>
        <p:cNvPr id="1" name=""/>
        <p:cNvGrpSpPr/>
        <p:nvPr/>
      </p:nvGrpSpPr>
      <p:grpSpPr>
        <a:xfrm>
          <a:off x="0" y="0"/>
          <a:ext cx="0" cy="0"/>
          <a:chOff x="0" y="0"/>
          <a:chExt cx="0" cy="0"/>
        </a:xfrm>
      </p:grpSpPr>
      <p:sp>
        <p:nvSpPr>
          <p:cNvPr id="2" name="Title"/>
          <p:cNvSpPr>
            <a:spLocks noGrp="1"/>
          </p:cNvSpPr>
          <p:nvPr>
            <p:ph type="title" hasCustomPrompt="1"/>
          </p:nvPr>
        </p:nvSpPr>
        <p:spPr bwMode="gray">
          <a:xfrm>
            <a:off x="1114424" y="3212427"/>
            <a:ext cx="6309360" cy="1246495"/>
          </a:xfrm>
        </p:spPr>
        <p:txBody>
          <a:bodyPr anchor="b"/>
          <a:lstStyle>
            <a:lvl1pPr>
              <a:defRPr sz="4500">
                <a:solidFill>
                  <a:schemeClr val="tx1"/>
                </a:solidFill>
              </a:defRPr>
            </a:lvl1pPr>
          </a:lstStyle>
          <a:p>
            <a:r>
              <a:rPr lang="en-US" dirty="0"/>
              <a:t>Section title; Arial 45pt, sentence case</a:t>
            </a:r>
          </a:p>
        </p:txBody>
      </p:sp>
      <p:sp>
        <p:nvSpPr>
          <p:cNvPr id="3" name="Subtitle"/>
          <p:cNvSpPr>
            <a:spLocks noGrp="1"/>
          </p:cNvSpPr>
          <p:nvPr>
            <p:ph type="body" idx="1" hasCustomPrompt="1"/>
          </p:nvPr>
        </p:nvSpPr>
        <p:spPr bwMode="gray">
          <a:xfrm>
            <a:off x="1114424" y="4629605"/>
            <a:ext cx="6309360" cy="332399"/>
          </a:xfrm>
        </p:spPr>
        <p:txBody>
          <a:bodyPr>
            <a:spAutoFit/>
          </a:bodyPr>
          <a:lstStyle>
            <a:lvl1pPr marL="0" indent="0">
              <a:lnSpc>
                <a:spcPct val="90000"/>
              </a:lnSpc>
              <a:spcBef>
                <a:spcPts val="0"/>
              </a:spcBef>
              <a:spcAft>
                <a:spcPts val="0"/>
              </a:spcAft>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subtitle (if needed); Arial 24pt</a:t>
            </a:r>
          </a:p>
        </p:txBody>
      </p:sp>
      <p:sp>
        <p:nvSpPr>
          <p:cNvPr id="12" name="Rectangle 11">
            <a:extLst>
              <a:ext uri="{FF2B5EF4-FFF2-40B4-BE49-F238E27FC236}">
                <a16:creationId xmlns:a16="http://schemas.microsoft.com/office/drawing/2014/main" id="{D9B94BD7-F6CB-4633-B827-DCC8BE5FE864}"/>
              </a:ext>
            </a:extLst>
          </p:cNvPr>
          <p:cNvSpPr/>
          <p:nvPr/>
        </p:nvSpPr>
        <p:spPr bwMode="gray">
          <a:xfrm>
            <a:off x="8001000" y="0"/>
            <a:ext cx="4191000" cy="6858000"/>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96" tIns="143436" rIns="179296" bIns="143436" numCol="1" spcCol="0" rtlCol="0" fromWordArt="0" anchor="t" anchorCtr="0" forceAA="0" compatLnSpc="1">
            <a:prstTxWarp prst="textNoShape">
              <a:avLst/>
            </a:prstTxWarp>
            <a:noAutofit/>
          </a:bodyPr>
          <a:lstStyle/>
          <a:p>
            <a:pPr algn="ctr" defTabSz="914196" fontAlgn="base">
              <a:lnSpc>
                <a:spcPct val="90000"/>
              </a:lnSpc>
              <a:spcBef>
                <a:spcPct val="0"/>
              </a:spcBef>
              <a:spcAft>
                <a:spcPct val="0"/>
              </a:spcAft>
            </a:pPr>
            <a:endParaRPr lang="en-US" sz="2400" dirty="0" err="1">
              <a:gradFill>
                <a:gsLst>
                  <a:gs pos="0">
                    <a:srgbClr val="FFFFFF"/>
                  </a:gs>
                  <a:gs pos="100000">
                    <a:srgbClr val="FFFFFF"/>
                  </a:gs>
                </a:gsLst>
                <a:lin ang="5400000" scaled="0"/>
              </a:gradFill>
              <a:latin typeface="Arial" panose="020B0604020202020204" pitchFamily="34" charset="0"/>
              <a:ea typeface="Segoe UI" pitchFamily="34" charset="0"/>
              <a:cs typeface="Arial" panose="020B0604020202020204" pitchFamily="34" charset="0"/>
            </a:endParaRPr>
          </a:p>
        </p:txBody>
      </p:sp>
      <p:sp>
        <p:nvSpPr>
          <p:cNvPr id="7" name="Rectangle 6">
            <a:extLst>
              <a:ext uri="{FF2B5EF4-FFF2-40B4-BE49-F238E27FC236}">
                <a16:creationId xmlns:a16="http://schemas.microsoft.com/office/drawing/2014/main" id="{B70C7A8F-AE53-4820-A109-E17355C4C028}"/>
              </a:ext>
              <a:ext uri="{C183D7F6-B498-43B3-948B-1728B52AA6E4}">
                <adec:decorative xmlns:adec="http://schemas.microsoft.com/office/drawing/2017/decorative" val="1"/>
              </a:ext>
            </a:extLst>
          </p:cNvPr>
          <p:cNvSpPr/>
          <p:nvPr userDrawn="1"/>
        </p:nvSpPr>
        <p:spPr bwMode="gray">
          <a:xfrm>
            <a:off x="8001000" y="0"/>
            <a:ext cx="4191000" cy="68580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96" tIns="143436" rIns="179296" bIns="143436" numCol="1" spcCol="0" rtlCol="0" fromWordArt="0" anchor="t" anchorCtr="0" forceAA="0" compatLnSpc="1">
            <a:prstTxWarp prst="textNoShape">
              <a:avLst/>
            </a:prstTxWarp>
            <a:noAutofit/>
          </a:bodyPr>
          <a:lstStyle/>
          <a:p>
            <a:pPr algn="ctr" defTabSz="914196" fontAlgn="base">
              <a:lnSpc>
                <a:spcPct val="90000"/>
              </a:lnSpc>
              <a:spcBef>
                <a:spcPct val="0"/>
              </a:spcBef>
              <a:spcAft>
                <a:spcPct val="0"/>
              </a:spcAft>
            </a:pPr>
            <a:endParaRPr lang="en-US" sz="2400" dirty="0" err="1">
              <a:gradFill>
                <a:gsLst>
                  <a:gs pos="0">
                    <a:srgbClr val="FFFFFF"/>
                  </a:gs>
                  <a:gs pos="100000">
                    <a:srgbClr val="FFFFFF"/>
                  </a:gs>
                </a:gsLst>
                <a:lin ang="5400000" scaled="0"/>
              </a:gradFill>
              <a:latin typeface="Arial" panose="020B0604020202020204" pitchFamily="34" charset="0"/>
              <a:ea typeface="Segoe UI" pitchFamily="34" charset="0"/>
              <a:cs typeface="Arial" panose="020B0604020202020204" pitchFamily="34" charset="0"/>
            </a:endParaRPr>
          </a:p>
        </p:txBody>
      </p:sp>
      <p:sp>
        <p:nvSpPr>
          <p:cNvPr id="19" name="MIO_LOGOPLACEHOLDER#LowerLeftMediumWide" hidden="1"/>
          <p:cNvSpPr/>
          <p:nvPr userDrawn="1"/>
        </p:nvSpPr>
        <p:spPr>
          <a:xfrm>
            <a:off x="392112" y="6174567"/>
            <a:ext cx="1890821" cy="435783"/>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latin typeface="Arial" panose="020B0604020202020204" pitchFamily="34" charset="0"/>
            </a:endParaRPr>
          </a:p>
        </p:txBody>
      </p:sp>
      <p:sp>
        <p:nvSpPr>
          <p:cNvPr id="8" name="Rectangle 7" hidden="1"/>
          <p:cNvSpPr/>
          <p:nvPr userDrawn="1">
            <p:custDataLst>
              <p:tags r:id="rId1"/>
            </p:custDataLst>
          </p:nvPr>
        </p:nvSpPr>
        <p:spPr>
          <a:xfrm>
            <a:off x="304800" y="6084051"/>
            <a:ext cx="2214664" cy="61787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latin typeface="Arial" panose="020B0604020202020204" pitchFamily="34" charset="0"/>
            </a:endParaRPr>
          </a:p>
        </p:txBody>
      </p:sp>
      <p:sp>
        <p:nvSpPr>
          <p:cNvPr id="10" name="Rectangle 9" hidden="1"/>
          <p:cNvSpPr/>
          <p:nvPr userDrawn="1">
            <p:custDataLst>
              <p:tags r:id="rId2"/>
            </p:custDataLst>
          </p:nvPr>
        </p:nvSpPr>
        <p:spPr>
          <a:xfrm>
            <a:off x="457200" y="301336"/>
            <a:ext cx="11353800" cy="569157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latin typeface="Arial" panose="020B0604020202020204" pitchFamily="34" charset="0"/>
            </a:endParaRPr>
          </a:p>
        </p:txBody>
      </p:sp>
      <p:pic>
        <p:nvPicPr>
          <p:cNvPr id="13" name="Graphic 12">
            <a:extLst>
              <a:ext uri="{FF2B5EF4-FFF2-40B4-BE49-F238E27FC236}">
                <a16:creationId xmlns:a16="http://schemas.microsoft.com/office/drawing/2014/main" id="{0A769953-902B-40C0-B97F-0CA4DDB4D333}"/>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99075" y="1283889"/>
            <a:ext cx="2093979" cy="635252"/>
          </a:xfrm>
          <a:prstGeom prst="rect">
            <a:avLst/>
          </a:prstGeom>
        </p:spPr>
      </p:pic>
    </p:spTree>
    <p:extLst>
      <p:ext uri="{BB962C8B-B14F-4D97-AF65-F5344CB8AC3E}">
        <p14:creationId xmlns:p14="http://schemas.microsoft.com/office/powerpoint/2010/main" val="1834939783"/>
      </p:ext>
    </p:extLst>
  </p:cSld>
  <p:clrMapOvr>
    <a:masterClrMapping/>
  </p:clrMapOvr>
  <p:extLst>
    <p:ext uri="{DCECCB84-F9BA-43D5-87BE-67443E8EF086}">
      <p15:sldGuideLst xmlns:p15="http://schemas.microsoft.com/office/powerpoint/2012/main">
        <p15:guide id="1" pos="704" userDrawn="1">
          <p15:clr>
            <a:srgbClr val="FFC000"/>
          </p15:clr>
        </p15:guide>
        <p15:guide id="2" pos="4680" userDrawn="1">
          <p15:clr>
            <a:srgbClr val="FFC000"/>
          </p15:clr>
        </p15:guide>
        <p15:guide id="3" orient="horz" pos="2808" userDrawn="1">
          <p15:clr>
            <a:srgbClr val="FFC000"/>
          </p15:clr>
        </p15:guide>
        <p15:guide id="4" orient="horz" pos="2912" userDrawn="1">
          <p15:clr>
            <a:srgbClr val="FFC00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secHead" preserve="1">
  <p:cSld name="Title or Section Header - Med Gray">
    <p:spTree>
      <p:nvGrpSpPr>
        <p:cNvPr id="1" name=""/>
        <p:cNvGrpSpPr/>
        <p:nvPr/>
      </p:nvGrpSpPr>
      <p:grpSpPr>
        <a:xfrm>
          <a:off x="0" y="0"/>
          <a:ext cx="0" cy="0"/>
          <a:chOff x="0" y="0"/>
          <a:chExt cx="0" cy="0"/>
        </a:xfrm>
      </p:grpSpPr>
      <p:sp>
        <p:nvSpPr>
          <p:cNvPr id="2" name="Title"/>
          <p:cNvSpPr>
            <a:spLocks noGrp="1"/>
          </p:cNvSpPr>
          <p:nvPr>
            <p:ph type="title" hasCustomPrompt="1"/>
          </p:nvPr>
        </p:nvSpPr>
        <p:spPr bwMode="gray">
          <a:xfrm>
            <a:off x="1114424" y="3212427"/>
            <a:ext cx="6309360" cy="1246495"/>
          </a:xfrm>
        </p:spPr>
        <p:txBody>
          <a:bodyPr anchor="b"/>
          <a:lstStyle>
            <a:lvl1pPr>
              <a:defRPr sz="4500"/>
            </a:lvl1pPr>
          </a:lstStyle>
          <a:p>
            <a:r>
              <a:rPr lang="en-US" dirty="0"/>
              <a:t>Section title; Arial 45pt, sentence case</a:t>
            </a:r>
          </a:p>
        </p:txBody>
      </p:sp>
      <p:sp>
        <p:nvSpPr>
          <p:cNvPr id="3" name="Subtitle"/>
          <p:cNvSpPr>
            <a:spLocks noGrp="1"/>
          </p:cNvSpPr>
          <p:nvPr>
            <p:ph type="body" idx="1" hasCustomPrompt="1"/>
          </p:nvPr>
        </p:nvSpPr>
        <p:spPr bwMode="gray">
          <a:xfrm>
            <a:off x="1114424" y="4629605"/>
            <a:ext cx="6309360" cy="332399"/>
          </a:xfrm>
        </p:spPr>
        <p:txBody>
          <a:bodyPr>
            <a:spAutoFit/>
          </a:bodyPr>
          <a:lstStyle>
            <a:lvl1pPr marL="0" indent="0">
              <a:lnSpc>
                <a:spcPct val="90000"/>
              </a:lnSpc>
              <a:spcBef>
                <a:spcPts val="0"/>
              </a:spcBef>
              <a:spcAft>
                <a:spcPts val="0"/>
              </a:spcAft>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subtitle (if needed); Arial 24pt</a:t>
            </a:r>
          </a:p>
        </p:txBody>
      </p:sp>
      <p:sp>
        <p:nvSpPr>
          <p:cNvPr id="11" name="Rectangle 10">
            <a:extLst>
              <a:ext uri="{FF2B5EF4-FFF2-40B4-BE49-F238E27FC236}">
                <a16:creationId xmlns:a16="http://schemas.microsoft.com/office/drawing/2014/main" id="{23B694CC-B592-44F3-8181-C62CCD2755B7}"/>
              </a:ext>
            </a:extLst>
          </p:cNvPr>
          <p:cNvSpPr/>
          <p:nvPr/>
        </p:nvSpPr>
        <p:spPr bwMode="gray">
          <a:xfrm>
            <a:off x="8001000" y="0"/>
            <a:ext cx="4191000" cy="6858000"/>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96" tIns="143436" rIns="179296" bIns="143436" numCol="1" spcCol="0" rtlCol="0" fromWordArt="0" anchor="t" anchorCtr="0" forceAA="0" compatLnSpc="1">
            <a:prstTxWarp prst="textNoShape">
              <a:avLst/>
            </a:prstTxWarp>
            <a:noAutofit/>
          </a:bodyPr>
          <a:lstStyle/>
          <a:p>
            <a:pPr algn="ctr" defTabSz="914196" fontAlgn="base">
              <a:lnSpc>
                <a:spcPct val="90000"/>
              </a:lnSpc>
              <a:spcBef>
                <a:spcPct val="0"/>
              </a:spcBef>
              <a:spcAft>
                <a:spcPct val="0"/>
              </a:spcAft>
            </a:pPr>
            <a:endParaRPr lang="en-US" sz="2400" dirty="0" err="1">
              <a:gradFill>
                <a:gsLst>
                  <a:gs pos="0">
                    <a:srgbClr val="FFFFFF"/>
                  </a:gs>
                  <a:gs pos="100000">
                    <a:srgbClr val="FFFFFF"/>
                  </a:gs>
                </a:gsLst>
                <a:lin ang="5400000" scaled="0"/>
              </a:gradFill>
              <a:latin typeface="Arial" panose="020B0604020202020204" pitchFamily="34" charset="0"/>
              <a:ea typeface="Segoe UI" pitchFamily="34" charset="0"/>
              <a:cs typeface="Arial" panose="020B0604020202020204" pitchFamily="34" charset="0"/>
            </a:endParaRPr>
          </a:p>
        </p:txBody>
      </p:sp>
      <p:sp>
        <p:nvSpPr>
          <p:cNvPr id="7" name="Rectangle 6">
            <a:extLst>
              <a:ext uri="{FF2B5EF4-FFF2-40B4-BE49-F238E27FC236}">
                <a16:creationId xmlns:a16="http://schemas.microsoft.com/office/drawing/2014/main" id="{61BC29CE-FDE1-4EE7-87CF-02422434B872}"/>
              </a:ext>
              <a:ext uri="{C183D7F6-B498-43B3-948B-1728B52AA6E4}">
                <adec:decorative xmlns:adec="http://schemas.microsoft.com/office/drawing/2017/decorative" val="1"/>
              </a:ext>
            </a:extLst>
          </p:cNvPr>
          <p:cNvSpPr/>
          <p:nvPr userDrawn="1"/>
        </p:nvSpPr>
        <p:spPr bwMode="gray">
          <a:xfrm>
            <a:off x="8001000" y="0"/>
            <a:ext cx="4191000" cy="6858000"/>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96" tIns="143436" rIns="179296" bIns="143436" numCol="1" spcCol="0" rtlCol="0" fromWordArt="0" anchor="t" anchorCtr="0" forceAA="0" compatLnSpc="1">
            <a:prstTxWarp prst="textNoShape">
              <a:avLst/>
            </a:prstTxWarp>
            <a:noAutofit/>
          </a:bodyPr>
          <a:lstStyle/>
          <a:p>
            <a:pPr algn="ctr" defTabSz="914196" fontAlgn="base">
              <a:lnSpc>
                <a:spcPct val="90000"/>
              </a:lnSpc>
              <a:spcBef>
                <a:spcPct val="0"/>
              </a:spcBef>
              <a:spcAft>
                <a:spcPct val="0"/>
              </a:spcAft>
            </a:pPr>
            <a:endParaRPr lang="en-US" sz="2400" dirty="0" err="1">
              <a:gradFill>
                <a:gsLst>
                  <a:gs pos="0">
                    <a:srgbClr val="FFFFFF"/>
                  </a:gs>
                  <a:gs pos="100000">
                    <a:srgbClr val="FFFFFF"/>
                  </a:gs>
                </a:gsLst>
                <a:lin ang="5400000" scaled="0"/>
              </a:gradFill>
              <a:latin typeface="Arial" panose="020B0604020202020204" pitchFamily="34" charset="0"/>
              <a:ea typeface="Segoe UI" pitchFamily="34" charset="0"/>
              <a:cs typeface="Arial" panose="020B0604020202020204" pitchFamily="34" charset="0"/>
            </a:endParaRPr>
          </a:p>
        </p:txBody>
      </p:sp>
      <p:sp>
        <p:nvSpPr>
          <p:cNvPr id="19" name="MIO_LOGOPLACEHOLDER#LowerLeftMediumWide" hidden="1"/>
          <p:cNvSpPr/>
          <p:nvPr userDrawn="1"/>
        </p:nvSpPr>
        <p:spPr>
          <a:xfrm>
            <a:off x="392112" y="6174567"/>
            <a:ext cx="1890821" cy="435783"/>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latin typeface="Arial" panose="020B0604020202020204" pitchFamily="34" charset="0"/>
            </a:endParaRPr>
          </a:p>
        </p:txBody>
      </p:sp>
      <p:sp>
        <p:nvSpPr>
          <p:cNvPr id="8" name="Rectangle 7" hidden="1"/>
          <p:cNvSpPr/>
          <p:nvPr userDrawn="1">
            <p:custDataLst>
              <p:tags r:id="rId1"/>
            </p:custDataLst>
          </p:nvPr>
        </p:nvSpPr>
        <p:spPr>
          <a:xfrm>
            <a:off x="304800" y="6084051"/>
            <a:ext cx="2214664" cy="61787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latin typeface="Arial" panose="020B0604020202020204" pitchFamily="34" charset="0"/>
            </a:endParaRPr>
          </a:p>
        </p:txBody>
      </p:sp>
      <p:sp>
        <p:nvSpPr>
          <p:cNvPr id="10" name="Rectangle 9" hidden="1"/>
          <p:cNvSpPr/>
          <p:nvPr userDrawn="1">
            <p:custDataLst>
              <p:tags r:id="rId2"/>
            </p:custDataLst>
          </p:nvPr>
        </p:nvSpPr>
        <p:spPr>
          <a:xfrm>
            <a:off x="457200" y="301336"/>
            <a:ext cx="11353800" cy="569157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latin typeface="Arial" panose="020B0604020202020204" pitchFamily="34" charset="0"/>
            </a:endParaRPr>
          </a:p>
        </p:txBody>
      </p:sp>
      <p:pic>
        <p:nvPicPr>
          <p:cNvPr id="13" name="Graphic 12">
            <a:extLst>
              <a:ext uri="{FF2B5EF4-FFF2-40B4-BE49-F238E27FC236}">
                <a16:creationId xmlns:a16="http://schemas.microsoft.com/office/drawing/2014/main" id="{B47B2818-C980-476C-8B76-9595F2DC0CC3}"/>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99075" y="1283889"/>
            <a:ext cx="2093979" cy="635252"/>
          </a:xfrm>
          <a:prstGeom prst="rect">
            <a:avLst/>
          </a:prstGeom>
        </p:spPr>
      </p:pic>
    </p:spTree>
    <p:extLst>
      <p:ext uri="{BB962C8B-B14F-4D97-AF65-F5344CB8AC3E}">
        <p14:creationId xmlns:p14="http://schemas.microsoft.com/office/powerpoint/2010/main" val="972971218"/>
      </p:ext>
    </p:extLst>
  </p:cSld>
  <p:clrMapOvr>
    <a:masterClrMapping/>
  </p:clrMapOvr>
  <p:extLst>
    <p:ext uri="{DCECCB84-F9BA-43D5-87BE-67443E8EF086}">
      <p15:sldGuideLst xmlns:p15="http://schemas.microsoft.com/office/powerpoint/2012/main">
        <p15:guide id="1" pos="704" userDrawn="1">
          <p15:clr>
            <a:srgbClr val="FFC000"/>
          </p15:clr>
        </p15:guide>
        <p15:guide id="2" pos="4680" userDrawn="1">
          <p15:clr>
            <a:srgbClr val="FFC000"/>
          </p15:clr>
        </p15:guide>
        <p15:guide id="3" orient="horz" pos="2808" userDrawn="1">
          <p15:clr>
            <a:srgbClr val="FFC000"/>
          </p15:clr>
        </p15:guide>
        <p15:guide id="4" orient="horz" pos="2912" userDrawn="1">
          <p15:clr>
            <a:srgbClr val="FFC00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Section Header - Customized Photo">
    <p:spTree>
      <p:nvGrpSpPr>
        <p:cNvPr id="1" name=""/>
        <p:cNvGrpSpPr/>
        <p:nvPr/>
      </p:nvGrpSpPr>
      <p:grpSpPr>
        <a:xfrm>
          <a:off x="0" y="0"/>
          <a:ext cx="0" cy="0"/>
          <a:chOff x="0" y="0"/>
          <a:chExt cx="0" cy="0"/>
        </a:xfrm>
      </p:grpSpPr>
      <p:sp>
        <p:nvSpPr>
          <p:cNvPr id="2" name="Title"/>
          <p:cNvSpPr>
            <a:spLocks noGrp="1"/>
          </p:cNvSpPr>
          <p:nvPr>
            <p:ph type="title" hasCustomPrompt="1"/>
          </p:nvPr>
        </p:nvSpPr>
        <p:spPr bwMode="gray">
          <a:xfrm>
            <a:off x="1114424" y="3212427"/>
            <a:ext cx="6309360" cy="1246495"/>
          </a:xfrm>
        </p:spPr>
        <p:txBody>
          <a:bodyPr anchor="b"/>
          <a:lstStyle>
            <a:lvl1pPr>
              <a:defRPr sz="4500">
                <a:solidFill>
                  <a:schemeClr val="tx1"/>
                </a:solidFill>
              </a:defRPr>
            </a:lvl1pPr>
          </a:lstStyle>
          <a:p>
            <a:r>
              <a:rPr lang="en-US" dirty="0"/>
              <a:t>Section title; Arial 45pt, sentence case</a:t>
            </a:r>
          </a:p>
        </p:txBody>
      </p:sp>
      <p:sp>
        <p:nvSpPr>
          <p:cNvPr id="3" name="Subtitle"/>
          <p:cNvSpPr>
            <a:spLocks noGrp="1"/>
          </p:cNvSpPr>
          <p:nvPr>
            <p:ph type="body" idx="1" hasCustomPrompt="1"/>
          </p:nvPr>
        </p:nvSpPr>
        <p:spPr bwMode="gray">
          <a:xfrm>
            <a:off x="1114424" y="4629605"/>
            <a:ext cx="6309360" cy="332399"/>
          </a:xfrm>
        </p:spPr>
        <p:txBody>
          <a:bodyPr>
            <a:spAutoFit/>
          </a:bodyPr>
          <a:lstStyle>
            <a:lvl1pPr marL="0" indent="0">
              <a:lnSpc>
                <a:spcPct val="90000"/>
              </a:lnSpc>
              <a:spcBef>
                <a:spcPts val="0"/>
              </a:spcBef>
              <a:spcAft>
                <a:spcPts val="0"/>
              </a:spcAft>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subtitle (if needed); Arial 24pt</a:t>
            </a:r>
          </a:p>
        </p:txBody>
      </p:sp>
      <p:sp>
        <p:nvSpPr>
          <p:cNvPr id="5" name="Image Placeholder">
            <a:extLst>
              <a:ext uri="{C183D7F6-B498-43B3-948B-1728B52AA6E4}">
                <adec:decorative xmlns:adec="http://schemas.microsoft.com/office/drawing/2017/decorative" val="1"/>
              </a:ext>
            </a:extLst>
          </p:cNvPr>
          <p:cNvSpPr>
            <a:spLocks noGrp="1"/>
          </p:cNvSpPr>
          <p:nvPr>
            <p:ph type="pic" sz="quarter" idx="10" hasCustomPrompt="1"/>
          </p:nvPr>
        </p:nvSpPr>
        <p:spPr bwMode="gray">
          <a:xfrm>
            <a:off x="8000999" y="0"/>
            <a:ext cx="4191000" cy="6858000"/>
          </a:xfrm>
          <a:solidFill>
            <a:schemeClr val="bg1">
              <a:lumMod val="95000"/>
            </a:schemeClr>
          </a:solidFill>
        </p:spPr>
        <p:txBody>
          <a:bodyPr lIns="91440" rIns="91440" anchor="t" anchorCtr="0"/>
          <a:lstStyle>
            <a:lvl1pPr algn="ctr">
              <a:defRPr sz="1200">
                <a:solidFill>
                  <a:schemeClr val="tx1"/>
                </a:solidFill>
              </a:defRPr>
            </a:lvl1pPr>
          </a:lstStyle>
          <a:p>
            <a:br>
              <a:rPr lang="en-US" dirty="0"/>
            </a:br>
            <a:br>
              <a:rPr lang="en-US" dirty="0"/>
            </a:br>
            <a:br>
              <a:rPr lang="en-US" dirty="0"/>
            </a:br>
            <a:br>
              <a:rPr lang="en-US" dirty="0"/>
            </a:br>
            <a:br>
              <a:rPr lang="en-US" dirty="0"/>
            </a:br>
            <a:br>
              <a:rPr lang="en-US" dirty="0"/>
            </a:br>
            <a:br>
              <a:rPr lang="en-US" dirty="0"/>
            </a:br>
            <a:r>
              <a:rPr lang="en-US" dirty="0"/>
              <a:t>An image may be inserted into this region, but the dimensions should remain unchanged. To access brand photography, visit: library.optum.com.</a:t>
            </a:r>
            <a:br>
              <a:rPr lang="en-US" dirty="0"/>
            </a:br>
            <a:br>
              <a:rPr lang="en-US" dirty="0"/>
            </a:br>
            <a:r>
              <a:rPr lang="en-US" dirty="0"/>
              <a:t>Accessing the library requires users to be a part of a SECURE group: </a:t>
            </a:r>
            <a:r>
              <a:rPr lang="en-US" dirty="0" err="1"/>
              <a:t>Optum_Library_Access_Photography</a:t>
            </a:r>
            <a:r>
              <a:rPr lang="en-US" dirty="0"/>
              <a:t>.</a:t>
            </a:r>
            <a:br>
              <a:rPr lang="en-US" dirty="0"/>
            </a:br>
            <a:br>
              <a:rPr lang="en-US" dirty="0"/>
            </a:br>
            <a:r>
              <a:rPr lang="en-US" dirty="0"/>
              <a:t>Request access if necessary.</a:t>
            </a:r>
          </a:p>
        </p:txBody>
      </p:sp>
      <p:sp>
        <p:nvSpPr>
          <p:cNvPr id="16" name="MIO_LOGOPLACEHOLDER#LowerLeftMediumWide" hidden="1"/>
          <p:cNvSpPr/>
          <p:nvPr userDrawn="1"/>
        </p:nvSpPr>
        <p:spPr>
          <a:xfrm>
            <a:off x="392112" y="6174567"/>
            <a:ext cx="1890821" cy="435783"/>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latin typeface="Arial" panose="020B0604020202020204" pitchFamily="34" charset="0"/>
            </a:endParaRPr>
          </a:p>
        </p:txBody>
      </p:sp>
      <p:sp>
        <p:nvSpPr>
          <p:cNvPr id="7" name="Rectangle 6" hidden="1"/>
          <p:cNvSpPr/>
          <p:nvPr userDrawn="1">
            <p:custDataLst>
              <p:tags r:id="rId1"/>
            </p:custDataLst>
          </p:nvPr>
        </p:nvSpPr>
        <p:spPr>
          <a:xfrm>
            <a:off x="304800" y="6084051"/>
            <a:ext cx="2214664" cy="61787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latin typeface="Arial" panose="020B0604020202020204" pitchFamily="34" charset="0"/>
            </a:endParaRPr>
          </a:p>
        </p:txBody>
      </p:sp>
      <p:sp>
        <p:nvSpPr>
          <p:cNvPr id="8" name="Rectangle 7" hidden="1"/>
          <p:cNvSpPr/>
          <p:nvPr userDrawn="1">
            <p:custDataLst>
              <p:tags r:id="rId2"/>
            </p:custDataLst>
          </p:nvPr>
        </p:nvSpPr>
        <p:spPr>
          <a:xfrm>
            <a:off x="457200" y="301336"/>
            <a:ext cx="5421086" cy="569157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latin typeface="Arial" panose="020B0604020202020204" pitchFamily="34" charset="0"/>
            </a:endParaRPr>
          </a:p>
        </p:txBody>
      </p:sp>
      <p:pic>
        <p:nvPicPr>
          <p:cNvPr id="10" name="Graphic 9">
            <a:extLst>
              <a:ext uri="{FF2B5EF4-FFF2-40B4-BE49-F238E27FC236}">
                <a16:creationId xmlns:a16="http://schemas.microsoft.com/office/drawing/2014/main" id="{4C7C28DE-D430-49F8-A17F-7D280321FD14}"/>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99075" y="1283889"/>
            <a:ext cx="2093979" cy="635252"/>
          </a:xfrm>
          <a:prstGeom prst="rect">
            <a:avLst/>
          </a:prstGeom>
        </p:spPr>
      </p:pic>
    </p:spTree>
    <p:extLst>
      <p:ext uri="{BB962C8B-B14F-4D97-AF65-F5344CB8AC3E}">
        <p14:creationId xmlns:p14="http://schemas.microsoft.com/office/powerpoint/2010/main" val="3641634203"/>
      </p:ext>
    </p:extLst>
  </p:cSld>
  <p:clrMapOvr>
    <a:masterClrMapping/>
  </p:clrMapOvr>
  <p:extLst>
    <p:ext uri="{DCECCB84-F9BA-43D5-87BE-67443E8EF086}">
      <p15:sldGuideLst xmlns:p15="http://schemas.microsoft.com/office/powerpoint/2012/main">
        <p15:guide id="1" pos="704" userDrawn="1">
          <p15:clr>
            <a:srgbClr val="FFC000"/>
          </p15:clr>
        </p15:guide>
        <p15:guide id="2" pos="4680" userDrawn="1">
          <p15:clr>
            <a:srgbClr val="FFC000"/>
          </p15:clr>
        </p15:guide>
        <p15:guide id="3" orient="horz" pos="2808" userDrawn="1">
          <p15:clr>
            <a:srgbClr val="FFC000"/>
          </p15:clr>
        </p15:guide>
        <p15:guide id="4" orient="horz" pos="2912" userDrawn="1">
          <p15:clr>
            <a:srgbClr val="FFC00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 Clinic 1">
    <p:spTree>
      <p:nvGrpSpPr>
        <p:cNvPr id="1" name=""/>
        <p:cNvGrpSpPr/>
        <p:nvPr/>
      </p:nvGrpSpPr>
      <p:grpSpPr>
        <a:xfrm>
          <a:off x="0" y="0"/>
          <a:ext cx="0" cy="0"/>
          <a:chOff x="0" y="0"/>
          <a:chExt cx="0" cy="0"/>
        </a:xfrm>
      </p:grpSpPr>
      <p:sp>
        <p:nvSpPr>
          <p:cNvPr id="2" name="Title"/>
          <p:cNvSpPr>
            <a:spLocks noGrp="1"/>
          </p:cNvSpPr>
          <p:nvPr>
            <p:ph type="ctrTitle" hasCustomPrompt="1"/>
          </p:nvPr>
        </p:nvSpPr>
        <p:spPr bwMode="gray">
          <a:xfrm>
            <a:off x="663575" y="2195273"/>
            <a:ext cx="4544568" cy="1578894"/>
          </a:xfrm>
        </p:spPr>
        <p:txBody>
          <a:bodyPr anchor="b"/>
          <a:lstStyle>
            <a:lvl1pPr algn="l">
              <a:defRPr sz="3800">
                <a:solidFill>
                  <a:schemeClr val="tx1"/>
                </a:solidFill>
              </a:defRPr>
            </a:lvl1pPr>
          </a:lstStyle>
          <a:p>
            <a:r>
              <a:rPr lang="en-US" dirty="0"/>
              <a:t>Insightful presentation title (mx. 3 lines)</a:t>
            </a:r>
          </a:p>
        </p:txBody>
      </p:sp>
      <p:sp>
        <p:nvSpPr>
          <p:cNvPr id="3" name="Subtitle"/>
          <p:cNvSpPr>
            <a:spLocks noGrp="1"/>
          </p:cNvSpPr>
          <p:nvPr>
            <p:ph type="subTitle" idx="1" hasCustomPrompt="1"/>
          </p:nvPr>
        </p:nvSpPr>
        <p:spPr bwMode="gray">
          <a:xfrm>
            <a:off x="663575" y="4495492"/>
            <a:ext cx="4544568" cy="332399"/>
          </a:xfrm>
        </p:spPr>
        <p:txBody>
          <a:bodyPr>
            <a:spAutoFit/>
          </a:bodyPr>
          <a:lstStyle>
            <a:lvl1pPr marL="0" indent="0" algn="l">
              <a:lnSpc>
                <a:spcPct val="90000"/>
              </a:lnSpc>
              <a:spcBef>
                <a:spcPts val="1200"/>
              </a:spcBef>
              <a:spcAft>
                <a:spcPts val="0"/>
              </a:spcAft>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Event City or Speaker Name</a:t>
            </a:r>
          </a:p>
        </p:txBody>
      </p:sp>
      <p:sp>
        <p:nvSpPr>
          <p:cNvPr id="11" name="Date"/>
          <p:cNvSpPr>
            <a:spLocks noGrp="1"/>
          </p:cNvSpPr>
          <p:nvPr>
            <p:ph type="body" sz="quarter" idx="13" hasCustomPrompt="1"/>
          </p:nvPr>
        </p:nvSpPr>
        <p:spPr bwMode="gray">
          <a:xfrm>
            <a:off x="663575" y="606729"/>
            <a:ext cx="4544568" cy="176972"/>
          </a:xfrm>
        </p:spPr>
        <p:txBody>
          <a:bodyPr>
            <a:spAutoFit/>
          </a:bodyPr>
          <a:lstStyle>
            <a:lvl1pPr>
              <a:lnSpc>
                <a:spcPct val="100000"/>
              </a:lnSpc>
              <a:spcBef>
                <a:spcPts val="0"/>
              </a:spcBef>
              <a:spcAft>
                <a:spcPts val="0"/>
              </a:spcAft>
              <a:defRPr sz="1150">
                <a:solidFill>
                  <a:schemeClr val="tx1"/>
                </a:solidFill>
                <a:latin typeface="Arial Black" panose="020B0A04020102020204" pitchFamily="34" charset="0"/>
              </a:defRPr>
            </a:lvl1pPr>
          </a:lstStyle>
          <a:p>
            <a:pPr lvl="0"/>
            <a:r>
              <a:rPr lang="en-US" dirty="0"/>
              <a:t>Month DD, YYYY</a:t>
            </a:r>
          </a:p>
        </p:txBody>
      </p:sp>
      <p:sp>
        <p:nvSpPr>
          <p:cNvPr id="30" name="MIO_LOGOPLACEHOLDER#LowerLeftMediumWide" hidden="1"/>
          <p:cNvSpPr/>
          <p:nvPr/>
        </p:nvSpPr>
        <p:spPr>
          <a:xfrm>
            <a:off x="583916" y="5841607"/>
            <a:ext cx="584484" cy="632692"/>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latin typeface="Arial" panose="020B0604020202020204" pitchFamily="34" charset="0"/>
            </a:endParaRPr>
          </a:p>
        </p:txBody>
      </p:sp>
      <p:sp>
        <p:nvSpPr>
          <p:cNvPr id="12" name="Rectangle 11" hidden="1"/>
          <p:cNvSpPr/>
          <p:nvPr>
            <p:custDataLst>
              <p:tags r:id="rId1"/>
            </p:custDataLst>
          </p:nvPr>
        </p:nvSpPr>
        <p:spPr>
          <a:xfrm>
            <a:off x="426027" y="5744066"/>
            <a:ext cx="3241964" cy="93518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latin typeface="Arial" panose="020B0604020202020204" pitchFamily="34" charset="0"/>
            </a:endParaRPr>
          </a:p>
        </p:txBody>
      </p:sp>
      <p:sp>
        <p:nvSpPr>
          <p:cNvPr id="14" name="Rectangle 13" hidden="1"/>
          <p:cNvSpPr/>
          <p:nvPr>
            <p:custDataLst>
              <p:tags r:id="rId2"/>
            </p:custDataLst>
          </p:nvPr>
        </p:nvSpPr>
        <p:spPr>
          <a:xfrm>
            <a:off x="457200" y="415636"/>
            <a:ext cx="7658100" cy="52993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latin typeface="Arial" panose="020B0604020202020204" pitchFamily="34" charset="0"/>
            </a:endParaRPr>
          </a:p>
        </p:txBody>
      </p:sp>
      <p:cxnSp>
        <p:nvCxnSpPr>
          <p:cNvPr id="13" name="Straight Connector 12">
            <a:extLst>
              <a:ext uri="{FF2B5EF4-FFF2-40B4-BE49-F238E27FC236}">
                <a16:creationId xmlns:a16="http://schemas.microsoft.com/office/drawing/2014/main" id="{0A65FFC8-5444-4294-B2FD-96FB55B5732F}"/>
              </a:ext>
              <a:ext uri="{C183D7F6-B498-43B3-948B-1728B52AA6E4}">
                <adec:decorative xmlns:adec="http://schemas.microsoft.com/office/drawing/2017/decorative" val="1"/>
              </a:ext>
            </a:extLst>
          </p:cNvPr>
          <p:cNvCxnSpPr>
            <a:cxnSpLocks/>
          </p:cNvCxnSpPr>
          <p:nvPr userDrawn="1"/>
        </p:nvCxnSpPr>
        <p:spPr bwMode="gray">
          <a:xfrm>
            <a:off x="663575" y="3951962"/>
            <a:ext cx="4540988" cy="0"/>
          </a:xfrm>
          <a:prstGeom prst="line">
            <a:avLst/>
          </a:prstGeom>
          <a:ln w="50800" cap="rnd">
            <a:solidFill>
              <a:srgbClr val="E87722"/>
            </a:solidFill>
          </a:ln>
        </p:spPr>
        <p:style>
          <a:lnRef idx="1">
            <a:schemeClr val="accent1"/>
          </a:lnRef>
          <a:fillRef idx="0">
            <a:schemeClr val="accent1"/>
          </a:fillRef>
          <a:effectRef idx="0">
            <a:schemeClr val="accent1"/>
          </a:effectRef>
          <a:fontRef idx="minor">
            <a:schemeClr val="tx1"/>
          </a:fontRef>
        </p:style>
      </p:cxnSp>
      <p:pic>
        <p:nvPicPr>
          <p:cNvPr id="16" name="Graphic 15">
            <a:extLst>
              <a:ext uri="{FF2B5EF4-FFF2-40B4-BE49-F238E27FC236}">
                <a16:creationId xmlns:a16="http://schemas.microsoft.com/office/drawing/2014/main" id="{D22E3CAA-2ED4-43A3-BAD6-31654EB44B90}"/>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77811" y="5651673"/>
            <a:ext cx="2093979" cy="635252"/>
          </a:xfrm>
          <a:prstGeom prst="rect">
            <a:avLst/>
          </a:prstGeom>
        </p:spPr>
      </p:pic>
      <p:pic>
        <p:nvPicPr>
          <p:cNvPr id="15" name="Picture 14">
            <a:extLst>
              <a:ext uri="{FF2B5EF4-FFF2-40B4-BE49-F238E27FC236}">
                <a16:creationId xmlns:a16="http://schemas.microsoft.com/office/drawing/2014/main" id="{B557CCB8-71D9-47CB-8F9B-96AF9837D501}"/>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5549031" y="609848"/>
            <a:ext cx="6642970" cy="5638304"/>
          </a:xfrm>
          <a:prstGeom prst="rect">
            <a:avLst/>
          </a:prstGeom>
        </p:spPr>
      </p:pic>
    </p:spTree>
    <p:extLst>
      <p:ext uri="{BB962C8B-B14F-4D97-AF65-F5344CB8AC3E}">
        <p14:creationId xmlns:p14="http://schemas.microsoft.com/office/powerpoint/2010/main" val="931431300"/>
      </p:ext>
    </p:extLst>
  </p:cSld>
  <p:clrMapOvr>
    <a:masterClrMapping/>
  </p:clrMapOvr>
  <p:extLst>
    <p:ext uri="{DCECCB84-F9BA-43D5-87BE-67443E8EF086}">
      <p15:sldGuideLst xmlns:p15="http://schemas.microsoft.com/office/powerpoint/2012/main">
        <p15:guide id="1" pos="3280" userDrawn="1">
          <p15:clr>
            <a:srgbClr val="FFC000"/>
          </p15:clr>
        </p15:guide>
        <p15:guide id="2" pos="416" userDrawn="1">
          <p15:clr>
            <a:srgbClr val="FFC000"/>
          </p15:clr>
        </p15:guide>
        <p15:guide id="3" orient="horz" pos="376" userDrawn="1">
          <p15:clr>
            <a:srgbClr val="FFC000"/>
          </p15:clr>
        </p15:guide>
        <p15:guide id="4" orient="horz" pos="2376" userDrawn="1">
          <p15:clr>
            <a:srgbClr val="FFC000"/>
          </p15:clr>
        </p15:guide>
        <p15:guide id="5" orient="horz" pos="2832" userDrawn="1">
          <p15:clr>
            <a:srgbClr val="FFC00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Closing / Thank You">
    <p:spTree>
      <p:nvGrpSpPr>
        <p:cNvPr id="1" name=""/>
        <p:cNvGrpSpPr/>
        <p:nvPr/>
      </p:nvGrpSpPr>
      <p:grpSpPr>
        <a:xfrm>
          <a:off x="0" y="0"/>
          <a:ext cx="0" cy="0"/>
          <a:chOff x="0" y="0"/>
          <a:chExt cx="0" cy="0"/>
        </a:xfrm>
      </p:grpSpPr>
      <p:sp>
        <p:nvSpPr>
          <p:cNvPr id="2" name="Speaker name"/>
          <p:cNvSpPr>
            <a:spLocks noGrp="1"/>
          </p:cNvSpPr>
          <p:nvPr>
            <p:ph type="title" hasCustomPrompt="1"/>
          </p:nvPr>
        </p:nvSpPr>
        <p:spPr bwMode="gray">
          <a:xfrm>
            <a:off x="1117600" y="4129388"/>
            <a:ext cx="6311900" cy="332399"/>
          </a:xfrm>
        </p:spPr>
        <p:txBody>
          <a:bodyPr anchor="b"/>
          <a:lstStyle>
            <a:lvl1pPr>
              <a:defRPr sz="2400">
                <a:solidFill>
                  <a:schemeClr val="tx1"/>
                </a:solidFill>
              </a:defRPr>
            </a:lvl1pPr>
          </a:lstStyle>
          <a:p>
            <a:r>
              <a:rPr lang="en-US" dirty="0"/>
              <a:t>First Name Last Name</a:t>
            </a:r>
          </a:p>
        </p:txBody>
      </p:sp>
      <p:sp>
        <p:nvSpPr>
          <p:cNvPr id="3" name="Speaker title"/>
          <p:cNvSpPr>
            <a:spLocks noGrp="1"/>
          </p:cNvSpPr>
          <p:nvPr>
            <p:ph type="body" idx="1" hasCustomPrompt="1"/>
          </p:nvPr>
        </p:nvSpPr>
        <p:spPr bwMode="gray">
          <a:xfrm>
            <a:off x="1117600" y="4498889"/>
            <a:ext cx="6311900" cy="276999"/>
          </a:xfrm>
        </p:spPr>
        <p:txBody>
          <a:bodyPr anchor="t">
            <a:spAutoFit/>
          </a:bodyPr>
          <a:lstStyle>
            <a:lvl1pPr marL="0" indent="0">
              <a:lnSpc>
                <a:spcPct val="90000"/>
              </a:lnSpc>
              <a:spcBef>
                <a:spcPts val="0"/>
              </a:spcBef>
              <a:spcAft>
                <a:spcPts val="0"/>
              </a:spcAft>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Insert Title</a:t>
            </a:r>
          </a:p>
        </p:txBody>
      </p:sp>
      <p:sp>
        <p:nvSpPr>
          <p:cNvPr id="9" name="Phone/email"/>
          <p:cNvSpPr>
            <a:spLocks noGrp="1"/>
          </p:cNvSpPr>
          <p:nvPr>
            <p:ph type="body" idx="10" hasCustomPrompt="1"/>
          </p:nvPr>
        </p:nvSpPr>
        <p:spPr bwMode="gray">
          <a:xfrm>
            <a:off x="1117600" y="5099410"/>
            <a:ext cx="6311900" cy="292388"/>
          </a:xfrm>
        </p:spPr>
        <p:txBody>
          <a:bodyPr anchor="ctr">
            <a:sp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1-123-456-7890 (Insert phone #)</a:t>
            </a:r>
          </a:p>
        </p:txBody>
      </p:sp>
      <p:sp>
        <p:nvSpPr>
          <p:cNvPr id="35" name="MIO_LOGOPLACEHOLDER#LowerLeftMediumWide" hidden="1"/>
          <p:cNvSpPr/>
          <p:nvPr userDrawn="1"/>
        </p:nvSpPr>
        <p:spPr>
          <a:xfrm>
            <a:off x="392112" y="6174567"/>
            <a:ext cx="1890821" cy="435783"/>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latin typeface="Arial" panose="020B0604020202020204" pitchFamily="34" charset="0"/>
            </a:endParaRPr>
          </a:p>
        </p:txBody>
      </p:sp>
      <p:sp>
        <p:nvSpPr>
          <p:cNvPr id="27" name="Thank you or main title"/>
          <p:cNvSpPr>
            <a:spLocks noGrp="1"/>
          </p:cNvSpPr>
          <p:nvPr>
            <p:ph type="body" sz="quarter" idx="11" hasCustomPrompt="1"/>
          </p:nvPr>
        </p:nvSpPr>
        <p:spPr bwMode="gray">
          <a:xfrm>
            <a:off x="1117600" y="2228941"/>
            <a:ext cx="6311900" cy="484748"/>
          </a:xfrm>
        </p:spPr>
        <p:txBody>
          <a:bodyPr anchor="b">
            <a:spAutoFit/>
          </a:bodyPr>
          <a:lstStyle>
            <a:lvl1pPr>
              <a:lnSpc>
                <a:spcPct val="90000"/>
              </a:lnSpc>
              <a:spcBef>
                <a:spcPts val="0"/>
              </a:spcBef>
              <a:spcAft>
                <a:spcPts val="0"/>
              </a:spcAft>
              <a:defRPr sz="3500">
                <a:solidFill>
                  <a:schemeClr val="tx1"/>
                </a:solidFill>
              </a:defRPr>
            </a:lvl1pPr>
          </a:lstStyle>
          <a:p>
            <a:pPr lvl="0"/>
            <a:r>
              <a:rPr lang="en-US" dirty="0"/>
              <a:t>Insert closing language</a:t>
            </a:r>
          </a:p>
        </p:txBody>
      </p:sp>
      <p:sp>
        <p:nvSpPr>
          <p:cNvPr id="26" name="Rectangle 25" hidden="1"/>
          <p:cNvSpPr/>
          <p:nvPr userDrawn="1">
            <p:custDataLst>
              <p:tags r:id="rId1"/>
            </p:custDataLst>
          </p:nvPr>
        </p:nvSpPr>
        <p:spPr>
          <a:xfrm>
            <a:off x="304800" y="6084051"/>
            <a:ext cx="2214664" cy="61787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latin typeface="Arial" panose="020B0604020202020204" pitchFamily="34" charset="0"/>
            </a:endParaRPr>
          </a:p>
        </p:txBody>
      </p:sp>
      <p:sp>
        <p:nvSpPr>
          <p:cNvPr id="28" name="Subtitle"/>
          <p:cNvSpPr>
            <a:spLocks noGrp="1"/>
          </p:cNvSpPr>
          <p:nvPr>
            <p:ph type="body" sz="quarter" idx="12" hasCustomPrompt="1"/>
          </p:nvPr>
        </p:nvSpPr>
        <p:spPr bwMode="gray">
          <a:xfrm>
            <a:off x="1117600" y="2841925"/>
            <a:ext cx="6311900" cy="276999"/>
          </a:xfrm>
        </p:spPr>
        <p:txBody>
          <a:bodyPr>
            <a:spAutoFit/>
          </a:bodyPr>
          <a:lstStyle>
            <a:lvl1pPr>
              <a:lnSpc>
                <a:spcPct val="90000"/>
              </a:lnSpc>
              <a:spcBef>
                <a:spcPts val="0"/>
              </a:spcBef>
              <a:spcAft>
                <a:spcPts val="0"/>
              </a:spcAft>
              <a:defRPr sz="2000">
                <a:solidFill>
                  <a:schemeClr val="tx1"/>
                </a:solidFill>
              </a:defRPr>
            </a:lvl1pPr>
          </a:lstStyle>
          <a:p>
            <a:pPr lvl="0"/>
            <a:r>
              <a:rPr lang="en-US" dirty="0"/>
              <a:t>Insert a subset of closing language (if needed)</a:t>
            </a:r>
          </a:p>
        </p:txBody>
      </p:sp>
      <p:sp>
        <p:nvSpPr>
          <p:cNvPr id="13" name="Rectangle 12">
            <a:extLst>
              <a:ext uri="{FF2B5EF4-FFF2-40B4-BE49-F238E27FC236}">
                <a16:creationId xmlns:a16="http://schemas.microsoft.com/office/drawing/2014/main" id="{B9A1E1C6-3C4B-4122-B59C-04112484B9CF}"/>
              </a:ext>
              <a:ext uri="{C183D7F6-B498-43B3-948B-1728B52AA6E4}">
                <adec:decorative xmlns:adec="http://schemas.microsoft.com/office/drawing/2017/decorative" val="1"/>
              </a:ext>
            </a:extLst>
          </p:cNvPr>
          <p:cNvSpPr/>
          <p:nvPr userDrawn="1"/>
        </p:nvSpPr>
        <p:spPr bwMode="gray">
          <a:xfrm>
            <a:off x="8001000" y="0"/>
            <a:ext cx="4191000" cy="6858000"/>
          </a:xfrm>
          <a:prstGeom prst="rect">
            <a:avLst/>
          </a:prstGeom>
          <a:solidFill>
            <a:srgbClr val="E8772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96" tIns="143436" rIns="179296" bIns="143436" numCol="1" spcCol="0" rtlCol="0" fromWordArt="0" anchor="t" anchorCtr="0" forceAA="0" compatLnSpc="1">
            <a:prstTxWarp prst="textNoShape">
              <a:avLst/>
            </a:prstTxWarp>
            <a:noAutofit/>
          </a:bodyPr>
          <a:lstStyle/>
          <a:p>
            <a:pPr algn="ctr" defTabSz="914196" fontAlgn="base">
              <a:lnSpc>
                <a:spcPct val="90000"/>
              </a:lnSpc>
              <a:spcBef>
                <a:spcPct val="0"/>
              </a:spcBef>
              <a:spcAft>
                <a:spcPct val="0"/>
              </a:spcAft>
            </a:pPr>
            <a:endParaRPr lang="en-US" sz="2400" dirty="0" err="1">
              <a:gradFill>
                <a:gsLst>
                  <a:gs pos="0">
                    <a:srgbClr val="FFFFFF"/>
                  </a:gs>
                  <a:gs pos="100000">
                    <a:srgbClr val="FFFFFF"/>
                  </a:gs>
                </a:gsLst>
                <a:lin ang="5400000" scaled="0"/>
              </a:gradFill>
              <a:latin typeface="Arial" panose="020B0604020202020204" pitchFamily="34" charset="0"/>
              <a:ea typeface="Segoe UI" pitchFamily="34" charset="0"/>
              <a:cs typeface="Arial" panose="020B0604020202020204" pitchFamily="34" charset="0"/>
            </a:endParaRPr>
          </a:p>
        </p:txBody>
      </p:sp>
      <p:cxnSp>
        <p:nvCxnSpPr>
          <p:cNvPr id="15" name="Straight Connector 14">
            <a:extLst>
              <a:ext uri="{FF2B5EF4-FFF2-40B4-BE49-F238E27FC236}">
                <a16:creationId xmlns:a16="http://schemas.microsoft.com/office/drawing/2014/main" id="{974A87E4-0596-4CC0-9D10-4CDF4ED75A94}"/>
              </a:ext>
              <a:ext uri="{C183D7F6-B498-43B3-948B-1728B52AA6E4}">
                <adec:decorative xmlns:adec="http://schemas.microsoft.com/office/drawing/2017/decorative" val="1"/>
              </a:ext>
            </a:extLst>
          </p:cNvPr>
          <p:cNvCxnSpPr>
            <a:cxnSpLocks/>
          </p:cNvCxnSpPr>
          <p:nvPr userDrawn="1"/>
        </p:nvCxnSpPr>
        <p:spPr bwMode="gray">
          <a:xfrm>
            <a:off x="1117601" y="4000988"/>
            <a:ext cx="6311899" cy="0"/>
          </a:xfrm>
          <a:prstGeom prst="line">
            <a:avLst/>
          </a:prstGeom>
          <a:ln w="19050" cap="rnd">
            <a:gradFill>
              <a:gsLst>
                <a:gs pos="100000">
                  <a:srgbClr val="F2B411"/>
                </a:gs>
                <a:gs pos="17000">
                  <a:srgbClr val="D13F44"/>
                </a:gs>
              </a:gsLst>
              <a:lin ang="4200000" scaled="0"/>
            </a:gradFill>
          </a:ln>
        </p:spPr>
        <p:style>
          <a:lnRef idx="1">
            <a:schemeClr val="accent1"/>
          </a:lnRef>
          <a:fillRef idx="0">
            <a:schemeClr val="accent1"/>
          </a:fillRef>
          <a:effectRef idx="0">
            <a:schemeClr val="accent1"/>
          </a:effectRef>
          <a:fontRef idx="minor">
            <a:schemeClr val="tx1"/>
          </a:fontRef>
        </p:style>
      </p:cxnSp>
      <p:pic>
        <p:nvPicPr>
          <p:cNvPr id="12" name="Graphic 11">
            <a:extLst>
              <a:ext uri="{FF2B5EF4-FFF2-40B4-BE49-F238E27FC236}">
                <a16:creationId xmlns:a16="http://schemas.microsoft.com/office/drawing/2014/main" id="{8CF9EC21-9F9D-41CE-BC6D-D1AA5C13E5DF}"/>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9075" y="5651673"/>
            <a:ext cx="2093979" cy="635252"/>
          </a:xfrm>
          <a:prstGeom prst="rect">
            <a:avLst/>
          </a:prstGeom>
        </p:spPr>
      </p:pic>
    </p:spTree>
    <p:extLst>
      <p:ext uri="{BB962C8B-B14F-4D97-AF65-F5344CB8AC3E}">
        <p14:creationId xmlns:p14="http://schemas.microsoft.com/office/powerpoint/2010/main" val="1802894880"/>
      </p:ext>
    </p:extLst>
  </p:cSld>
  <p:clrMapOvr>
    <a:masterClrMapping/>
  </p:clrMapOvr>
  <p:extLst>
    <p:ext uri="{DCECCB84-F9BA-43D5-87BE-67443E8EF086}">
      <p15:sldGuideLst xmlns:p15="http://schemas.microsoft.com/office/powerpoint/2012/main">
        <p15:guide id="1" pos="704" userDrawn="1">
          <p15:clr>
            <a:srgbClr val="FFC000"/>
          </p15:clr>
        </p15:guide>
        <p15:guide id="2" pos="4680" userDrawn="1">
          <p15:clr>
            <a:srgbClr val="FFC00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Closing Slide">
    <p:spTree>
      <p:nvGrpSpPr>
        <p:cNvPr id="1" name=""/>
        <p:cNvGrpSpPr/>
        <p:nvPr/>
      </p:nvGrpSpPr>
      <p:grpSpPr>
        <a:xfrm>
          <a:off x="0" y="0"/>
          <a:ext cx="0" cy="0"/>
          <a:chOff x="0" y="0"/>
          <a:chExt cx="0" cy="0"/>
        </a:xfrm>
      </p:grpSpPr>
      <p:sp>
        <p:nvSpPr>
          <p:cNvPr id="13" name="Rectangle 12" hidden="1"/>
          <p:cNvSpPr/>
          <p:nvPr userDrawn="1">
            <p:custDataLst>
              <p:tags r:id="rId1"/>
            </p:custDataLst>
          </p:nvPr>
        </p:nvSpPr>
        <p:spPr>
          <a:xfrm>
            <a:off x="11185357" y="6392987"/>
            <a:ext cx="692317" cy="5107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err="1">
              <a:latin typeface="Arial" panose="020B0604020202020204" pitchFamily="34" charset="0"/>
            </a:endParaRPr>
          </a:p>
        </p:txBody>
      </p:sp>
      <p:sp>
        <p:nvSpPr>
          <p:cNvPr id="3" name="MIO_LOGOPLACEHOLDER#CenterBigWide" hidden="1"/>
          <p:cNvSpPr/>
          <p:nvPr userDrawn="1"/>
        </p:nvSpPr>
        <p:spPr>
          <a:xfrm>
            <a:off x="3385009" y="2060721"/>
            <a:ext cx="994399" cy="1669691"/>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latin typeface="Arial" panose="020B0604020202020204" pitchFamily="34" charset="0"/>
            </a:endParaRPr>
          </a:p>
        </p:txBody>
      </p:sp>
      <p:sp>
        <p:nvSpPr>
          <p:cNvPr id="5" name="Rectangle 4" hidden="1"/>
          <p:cNvSpPr/>
          <p:nvPr userDrawn="1">
            <p:custDataLst>
              <p:tags r:id="rId2"/>
            </p:custDataLst>
          </p:nvPr>
        </p:nvSpPr>
        <p:spPr>
          <a:xfrm>
            <a:off x="457200" y="301336"/>
            <a:ext cx="11353800" cy="569157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latin typeface="Arial" panose="020B0604020202020204" pitchFamily="34" charset="0"/>
            </a:endParaRPr>
          </a:p>
        </p:txBody>
      </p:sp>
      <p:sp>
        <p:nvSpPr>
          <p:cNvPr id="2" name="TextBox 1">
            <a:extLst>
              <a:ext uri="{FF2B5EF4-FFF2-40B4-BE49-F238E27FC236}">
                <a16:creationId xmlns:a16="http://schemas.microsoft.com/office/drawing/2014/main" id="{0B5A4BB3-7C80-45BF-97D8-FCB035B06EC1}"/>
              </a:ext>
            </a:extLst>
          </p:cNvPr>
          <p:cNvSpPr txBox="1"/>
          <p:nvPr userDrawn="1"/>
        </p:nvSpPr>
        <p:spPr bwMode="gray">
          <a:xfrm>
            <a:off x="495300" y="5999205"/>
            <a:ext cx="5281483" cy="569387"/>
          </a:xfrm>
          <a:prstGeom prst="rect">
            <a:avLst/>
          </a:prstGeom>
          <a:noFill/>
        </p:spPr>
        <p:txBody>
          <a:bodyPr vert="horz" wrap="square" lIns="0" tIns="0" rIns="0" bIns="0" rtlCol="0">
            <a:spAutoFit/>
          </a:bodyPr>
          <a:lstStyle/>
          <a:p>
            <a:pPr algn="l">
              <a:spcBef>
                <a:spcPts val="600"/>
              </a:spcBef>
            </a:pPr>
            <a:r>
              <a:rPr lang="en-US" sz="800" b="0" i="0" u="none" baseline="0" dirty="0">
                <a:solidFill>
                  <a:schemeClr val="tx1"/>
                </a:solidFill>
                <a:latin typeface="+mn-lt"/>
              </a:rPr>
              <a:t>Optum</a:t>
            </a:r>
            <a:r>
              <a:rPr lang="en-US" sz="800" b="0" i="0" u="none" baseline="30000" dirty="0">
                <a:solidFill>
                  <a:schemeClr val="tx1"/>
                </a:solidFill>
                <a:latin typeface="+mn-lt"/>
              </a:rPr>
              <a:t>®</a:t>
            </a:r>
            <a:r>
              <a:rPr lang="en-US" sz="800" b="0" i="0" u="none" baseline="0" dirty="0">
                <a:solidFill>
                  <a:schemeClr val="tx1"/>
                </a:solidFill>
                <a:latin typeface="+mn-lt"/>
              </a:rPr>
              <a:t> is a registered trademark of Optum, Inc. in the U.S. and other jurisdictions. All other brand or product names are the property of their respective owners. Because we are continuously improving our products and services, Optum reserves the right to change specifications without prior notice. Optum is an equal opportunity employer.</a:t>
            </a:r>
          </a:p>
          <a:p>
            <a:pPr algn="l">
              <a:spcBef>
                <a:spcPts val="600"/>
              </a:spcBef>
            </a:pPr>
            <a:r>
              <a:rPr lang="en-US" sz="800" b="0" i="0" u="none" baseline="0" dirty="0">
                <a:solidFill>
                  <a:schemeClr val="tx1"/>
                </a:solidFill>
                <a:latin typeface="+mn-lt"/>
              </a:rPr>
              <a:t>© 2021 Optum, Inc. All rights reserved. </a:t>
            </a:r>
          </a:p>
        </p:txBody>
      </p:sp>
      <p:pic>
        <p:nvPicPr>
          <p:cNvPr id="7" name="Graphic 6">
            <a:extLst>
              <a:ext uri="{FF2B5EF4-FFF2-40B4-BE49-F238E27FC236}">
                <a16:creationId xmlns:a16="http://schemas.microsoft.com/office/drawing/2014/main" id="{4623A93D-D0C7-4A15-8C01-D7E927D688ED}"/>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148400" y="2167128"/>
            <a:ext cx="5304875" cy="1609344"/>
          </a:xfrm>
          <a:prstGeom prst="rect">
            <a:avLst/>
          </a:prstGeom>
        </p:spPr>
      </p:pic>
    </p:spTree>
    <p:extLst>
      <p:ext uri="{BB962C8B-B14F-4D97-AF65-F5344CB8AC3E}">
        <p14:creationId xmlns:p14="http://schemas.microsoft.com/office/powerpoint/2010/main" val="384063826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DO NOT USE -----&gt;">
    <p:bg bwMode="gray">
      <p:bgPr>
        <a:solidFill>
          <a:schemeClr val="tx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DEF1D07-1CDA-4318-B3B3-1DB3C3A5E8AA}"/>
              </a:ext>
            </a:extLst>
          </p:cNvPr>
          <p:cNvSpPr txBox="1"/>
          <p:nvPr userDrawn="1"/>
        </p:nvSpPr>
        <p:spPr bwMode="gray">
          <a:xfrm>
            <a:off x="751367" y="832135"/>
            <a:ext cx="10504967" cy="5193729"/>
          </a:xfrm>
          <a:prstGeom prst="rect">
            <a:avLst/>
          </a:prstGeom>
          <a:noFill/>
        </p:spPr>
        <p:txBody>
          <a:bodyPr vert="horz" wrap="square" lIns="0" tIns="0" rIns="0" bIns="0" rtlCol="0">
            <a:spAutoFit/>
          </a:bodyPr>
          <a:lstStyle/>
          <a:p>
            <a:pPr algn="l" rtl="0" eaLnBrk="1" fontAlgn="auto" hangingPunct="1">
              <a:lnSpc>
                <a:spcPct val="90000"/>
              </a:lnSpc>
              <a:spcBef>
                <a:spcPts val="600"/>
              </a:spcBef>
              <a:spcAft>
                <a:spcPts val="0"/>
              </a:spcAft>
            </a:pPr>
            <a:r>
              <a:rPr lang="en-US" sz="12500" b="1" i="0" u="none" baseline="0" dirty="0">
                <a:solidFill>
                  <a:schemeClr val="bg1"/>
                </a:solidFill>
                <a:latin typeface="+mn-lt"/>
              </a:rPr>
              <a:t>DO NOT </a:t>
            </a:r>
            <a:r>
              <a:rPr lang="en-US" sz="12500" b="0" i="0" u="none" baseline="0" dirty="0">
                <a:solidFill>
                  <a:schemeClr val="bg1"/>
                </a:solidFill>
                <a:latin typeface="+mn-lt"/>
              </a:rPr>
              <a:t>use any layouts past this slide.</a:t>
            </a:r>
          </a:p>
        </p:txBody>
      </p:sp>
    </p:spTree>
    <p:extLst>
      <p:ext uri="{BB962C8B-B14F-4D97-AF65-F5344CB8AC3E}">
        <p14:creationId xmlns:p14="http://schemas.microsoft.com/office/powerpoint/2010/main" val="192037443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49196D-A148-8749-80AB-586732A04033}"/>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1715B5E5-B063-2E4C-B613-26534985A4B5}"/>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450CD4E-C12D-B848-B34C-C3032F127A9A}"/>
              </a:ext>
            </a:extLst>
          </p:cNvPr>
          <p:cNvSpPr>
            <a:spLocks noGrp="1"/>
          </p:cNvSpPr>
          <p:nvPr>
            <p:ph type="dt" sz="half" idx="10"/>
          </p:nvPr>
        </p:nvSpPr>
        <p:spPr/>
        <p:txBody>
          <a:bodyPr/>
          <a:lstStyle/>
          <a:p>
            <a:fld id="{D2ACEF9F-CA0A-C547-A1C7-0A4C924468E4}" type="datetimeFigureOut">
              <a:rPr lang="en-US" smtClean="0"/>
              <a:t>10/8/21</a:t>
            </a:fld>
            <a:endParaRPr lang="en-US"/>
          </a:p>
        </p:txBody>
      </p:sp>
      <p:sp>
        <p:nvSpPr>
          <p:cNvPr id="5" name="Footer Placeholder 4">
            <a:extLst>
              <a:ext uri="{FF2B5EF4-FFF2-40B4-BE49-F238E27FC236}">
                <a16:creationId xmlns:a16="http://schemas.microsoft.com/office/drawing/2014/main" id="{71A9C146-C414-2C49-99D4-25CC1B2C3A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A6D857-F3F8-0E49-8935-720F38777DA0}"/>
              </a:ext>
            </a:extLst>
          </p:cNvPr>
          <p:cNvSpPr>
            <a:spLocks noGrp="1"/>
          </p:cNvSpPr>
          <p:nvPr>
            <p:ph type="sldNum" sz="quarter" idx="12"/>
          </p:nvPr>
        </p:nvSpPr>
        <p:spPr/>
        <p:txBody>
          <a:bodyPr/>
          <a:lstStyle/>
          <a:p>
            <a:fld id="{E345D148-A5EC-5F42-BB4C-E3EBA0911415}" type="slidenum">
              <a:rPr lang="en-US" smtClean="0"/>
              <a:t>‹#›</a:t>
            </a:fld>
            <a:endParaRPr lang="en-US"/>
          </a:p>
        </p:txBody>
      </p:sp>
    </p:spTree>
    <p:extLst>
      <p:ext uri="{BB962C8B-B14F-4D97-AF65-F5344CB8AC3E}">
        <p14:creationId xmlns:p14="http://schemas.microsoft.com/office/powerpoint/2010/main" val="1526921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le - Clinic 2">
    <p:spTree>
      <p:nvGrpSpPr>
        <p:cNvPr id="1" name=""/>
        <p:cNvGrpSpPr/>
        <p:nvPr/>
      </p:nvGrpSpPr>
      <p:grpSpPr>
        <a:xfrm>
          <a:off x="0" y="0"/>
          <a:ext cx="0" cy="0"/>
          <a:chOff x="0" y="0"/>
          <a:chExt cx="0" cy="0"/>
        </a:xfrm>
      </p:grpSpPr>
      <p:sp>
        <p:nvSpPr>
          <p:cNvPr id="2" name="Title"/>
          <p:cNvSpPr>
            <a:spLocks noGrp="1"/>
          </p:cNvSpPr>
          <p:nvPr>
            <p:ph type="ctrTitle" hasCustomPrompt="1"/>
          </p:nvPr>
        </p:nvSpPr>
        <p:spPr bwMode="gray">
          <a:xfrm>
            <a:off x="663575" y="2195273"/>
            <a:ext cx="4544568" cy="1578894"/>
          </a:xfrm>
        </p:spPr>
        <p:txBody>
          <a:bodyPr anchor="b"/>
          <a:lstStyle>
            <a:lvl1pPr algn="l">
              <a:defRPr sz="3800"/>
            </a:lvl1pPr>
          </a:lstStyle>
          <a:p>
            <a:r>
              <a:rPr lang="en-US" dirty="0"/>
              <a:t>Insightful presentation title (mx. 3 lines)</a:t>
            </a:r>
          </a:p>
        </p:txBody>
      </p:sp>
      <p:sp>
        <p:nvSpPr>
          <p:cNvPr id="3" name="Subtitle"/>
          <p:cNvSpPr>
            <a:spLocks noGrp="1"/>
          </p:cNvSpPr>
          <p:nvPr>
            <p:ph type="subTitle" idx="1" hasCustomPrompt="1"/>
          </p:nvPr>
        </p:nvSpPr>
        <p:spPr bwMode="gray">
          <a:xfrm>
            <a:off x="663575" y="4495492"/>
            <a:ext cx="4544568" cy="332399"/>
          </a:xfrm>
        </p:spPr>
        <p:txBody>
          <a:bodyPr>
            <a:spAutoFit/>
          </a:bodyPr>
          <a:lstStyle>
            <a:lvl1pPr marL="0" indent="0" algn="l">
              <a:lnSpc>
                <a:spcPct val="90000"/>
              </a:lnSpc>
              <a:spcBef>
                <a:spcPts val="1200"/>
              </a:spcBef>
              <a:spcAft>
                <a:spcPts val="0"/>
              </a:spcAft>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Event City or Speaker Name</a:t>
            </a:r>
          </a:p>
        </p:txBody>
      </p:sp>
      <p:sp>
        <p:nvSpPr>
          <p:cNvPr id="11" name="Date"/>
          <p:cNvSpPr>
            <a:spLocks noGrp="1"/>
          </p:cNvSpPr>
          <p:nvPr>
            <p:ph type="body" sz="quarter" idx="13" hasCustomPrompt="1"/>
          </p:nvPr>
        </p:nvSpPr>
        <p:spPr bwMode="gray">
          <a:xfrm>
            <a:off x="663575" y="606729"/>
            <a:ext cx="4544568" cy="176972"/>
          </a:xfrm>
        </p:spPr>
        <p:txBody>
          <a:bodyPr>
            <a:spAutoFit/>
          </a:bodyPr>
          <a:lstStyle>
            <a:lvl1pPr>
              <a:lnSpc>
                <a:spcPct val="100000"/>
              </a:lnSpc>
              <a:spcBef>
                <a:spcPts val="0"/>
              </a:spcBef>
              <a:spcAft>
                <a:spcPts val="0"/>
              </a:spcAft>
              <a:defRPr sz="1150">
                <a:solidFill>
                  <a:schemeClr val="tx1"/>
                </a:solidFill>
                <a:latin typeface="Arial Black" panose="020B0A04020102020204" pitchFamily="34" charset="0"/>
              </a:defRPr>
            </a:lvl1pPr>
          </a:lstStyle>
          <a:p>
            <a:pPr lvl="0"/>
            <a:r>
              <a:rPr lang="en-US" dirty="0"/>
              <a:t>Month DD, YYYY</a:t>
            </a:r>
          </a:p>
        </p:txBody>
      </p:sp>
      <p:sp>
        <p:nvSpPr>
          <p:cNvPr id="30" name="MIO_LOGOPLACEHOLDER#LowerLeftMediumWide" hidden="1"/>
          <p:cNvSpPr/>
          <p:nvPr/>
        </p:nvSpPr>
        <p:spPr>
          <a:xfrm>
            <a:off x="583916" y="5841607"/>
            <a:ext cx="584484" cy="632692"/>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latin typeface="Arial" panose="020B0604020202020204" pitchFamily="34" charset="0"/>
            </a:endParaRPr>
          </a:p>
        </p:txBody>
      </p:sp>
      <p:sp>
        <p:nvSpPr>
          <p:cNvPr id="12" name="Rectangle 11" hidden="1"/>
          <p:cNvSpPr/>
          <p:nvPr>
            <p:custDataLst>
              <p:tags r:id="rId1"/>
            </p:custDataLst>
          </p:nvPr>
        </p:nvSpPr>
        <p:spPr>
          <a:xfrm>
            <a:off x="426027" y="5744066"/>
            <a:ext cx="3241964" cy="93518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latin typeface="Arial" panose="020B0604020202020204" pitchFamily="34" charset="0"/>
            </a:endParaRPr>
          </a:p>
        </p:txBody>
      </p:sp>
      <p:sp>
        <p:nvSpPr>
          <p:cNvPr id="14" name="Rectangle 13" hidden="1"/>
          <p:cNvSpPr/>
          <p:nvPr>
            <p:custDataLst>
              <p:tags r:id="rId2"/>
            </p:custDataLst>
          </p:nvPr>
        </p:nvSpPr>
        <p:spPr>
          <a:xfrm>
            <a:off x="457200" y="415636"/>
            <a:ext cx="7658100" cy="52993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latin typeface="Arial" panose="020B0604020202020204" pitchFamily="34" charset="0"/>
            </a:endParaRPr>
          </a:p>
        </p:txBody>
      </p:sp>
      <p:cxnSp>
        <p:nvCxnSpPr>
          <p:cNvPr id="13" name="Straight Connector 12">
            <a:extLst>
              <a:ext uri="{FF2B5EF4-FFF2-40B4-BE49-F238E27FC236}">
                <a16:creationId xmlns:a16="http://schemas.microsoft.com/office/drawing/2014/main" id="{EE511944-10C9-4E48-A51F-AF167C9A0FCC}"/>
              </a:ext>
              <a:ext uri="{C183D7F6-B498-43B3-948B-1728B52AA6E4}">
                <adec:decorative xmlns:adec="http://schemas.microsoft.com/office/drawing/2017/decorative" val="1"/>
              </a:ext>
            </a:extLst>
          </p:cNvPr>
          <p:cNvCxnSpPr>
            <a:cxnSpLocks/>
          </p:cNvCxnSpPr>
          <p:nvPr userDrawn="1"/>
        </p:nvCxnSpPr>
        <p:spPr bwMode="gray">
          <a:xfrm>
            <a:off x="663575" y="3951962"/>
            <a:ext cx="4540988" cy="0"/>
          </a:xfrm>
          <a:prstGeom prst="line">
            <a:avLst/>
          </a:prstGeom>
          <a:ln w="50800" cap="rnd">
            <a:solidFill>
              <a:srgbClr val="E87722"/>
            </a:solidFill>
          </a:ln>
        </p:spPr>
        <p:style>
          <a:lnRef idx="1">
            <a:schemeClr val="accent1"/>
          </a:lnRef>
          <a:fillRef idx="0">
            <a:schemeClr val="accent1"/>
          </a:fillRef>
          <a:effectRef idx="0">
            <a:schemeClr val="accent1"/>
          </a:effectRef>
          <a:fontRef idx="minor">
            <a:schemeClr val="tx1"/>
          </a:fontRef>
        </p:style>
      </p:cxnSp>
      <p:pic>
        <p:nvPicPr>
          <p:cNvPr id="16" name="Graphic 15">
            <a:extLst>
              <a:ext uri="{FF2B5EF4-FFF2-40B4-BE49-F238E27FC236}">
                <a16:creationId xmlns:a16="http://schemas.microsoft.com/office/drawing/2014/main" id="{EE0C7A29-25BB-4BB0-B519-DD66E9393D6C}"/>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77811" y="5651673"/>
            <a:ext cx="2093979" cy="635252"/>
          </a:xfrm>
          <a:prstGeom prst="rect">
            <a:avLst/>
          </a:prstGeom>
        </p:spPr>
      </p:pic>
      <p:pic>
        <p:nvPicPr>
          <p:cNvPr id="15" name="Picture 14">
            <a:extLst>
              <a:ext uri="{FF2B5EF4-FFF2-40B4-BE49-F238E27FC236}">
                <a16:creationId xmlns:a16="http://schemas.microsoft.com/office/drawing/2014/main" id="{062F851B-C41F-4EFC-A724-423441D4B487}"/>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5545447" y="608328"/>
            <a:ext cx="6646551" cy="5641343"/>
          </a:xfrm>
          <a:prstGeom prst="rect">
            <a:avLst/>
          </a:prstGeom>
        </p:spPr>
      </p:pic>
    </p:spTree>
    <p:extLst>
      <p:ext uri="{BB962C8B-B14F-4D97-AF65-F5344CB8AC3E}">
        <p14:creationId xmlns:p14="http://schemas.microsoft.com/office/powerpoint/2010/main" val="4211875835"/>
      </p:ext>
    </p:extLst>
  </p:cSld>
  <p:clrMapOvr>
    <a:masterClrMapping/>
  </p:clrMapOvr>
  <p:extLst>
    <p:ext uri="{DCECCB84-F9BA-43D5-87BE-67443E8EF086}">
      <p15:sldGuideLst xmlns:p15="http://schemas.microsoft.com/office/powerpoint/2012/main">
        <p15:guide id="1" pos="3280" userDrawn="1">
          <p15:clr>
            <a:srgbClr val="FFC000"/>
          </p15:clr>
        </p15:guide>
        <p15:guide id="2" pos="416" userDrawn="1">
          <p15:clr>
            <a:srgbClr val="FFC000"/>
          </p15:clr>
        </p15:guide>
        <p15:guide id="3" orient="horz" pos="376" userDrawn="1">
          <p15:clr>
            <a:srgbClr val="FFC000"/>
          </p15:clr>
        </p15:guide>
        <p15:guide id="4" orient="horz" pos="2376" userDrawn="1">
          <p15:clr>
            <a:srgbClr val="FFC000"/>
          </p15:clr>
        </p15:guide>
        <p15:guide id="5" orient="horz" pos="2832" userDrawn="1">
          <p15:clr>
            <a:srgbClr val="FFC00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itle - Lifestyle 1">
    <p:spTree>
      <p:nvGrpSpPr>
        <p:cNvPr id="1" name=""/>
        <p:cNvGrpSpPr/>
        <p:nvPr/>
      </p:nvGrpSpPr>
      <p:grpSpPr>
        <a:xfrm>
          <a:off x="0" y="0"/>
          <a:ext cx="0" cy="0"/>
          <a:chOff x="0" y="0"/>
          <a:chExt cx="0" cy="0"/>
        </a:xfrm>
      </p:grpSpPr>
      <p:sp>
        <p:nvSpPr>
          <p:cNvPr id="2" name="Title"/>
          <p:cNvSpPr>
            <a:spLocks noGrp="1"/>
          </p:cNvSpPr>
          <p:nvPr>
            <p:ph type="ctrTitle" hasCustomPrompt="1"/>
          </p:nvPr>
        </p:nvSpPr>
        <p:spPr bwMode="gray">
          <a:xfrm>
            <a:off x="663575" y="2195273"/>
            <a:ext cx="4544062" cy="1578894"/>
          </a:xfrm>
        </p:spPr>
        <p:txBody>
          <a:bodyPr anchor="b"/>
          <a:lstStyle>
            <a:lvl1pPr algn="l">
              <a:defRPr sz="3800"/>
            </a:lvl1pPr>
          </a:lstStyle>
          <a:p>
            <a:r>
              <a:rPr lang="en-US" dirty="0"/>
              <a:t>Insightful presentation title (mx. 3 lines)</a:t>
            </a:r>
          </a:p>
        </p:txBody>
      </p:sp>
      <p:sp>
        <p:nvSpPr>
          <p:cNvPr id="3" name="Subtitle"/>
          <p:cNvSpPr>
            <a:spLocks noGrp="1"/>
          </p:cNvSpPr>
          <p:nvPr>
            <p:ph type="subTitle" idx="1" hasCustomPrompt="1"/>
          </p:nvPr>
        </p:nvSpPr>
        <p:spPr bwMode="gray">
          <a:xfrm>
            <a:off x="663575" y="4495492"/>
            <a:ext cx="4544063" cy="332399"/>
          </a:xfrm>
        </p:spPr>
        <p:txBody>
          <a:bodyPr wrap="square">
            <a:spAutoFit/>
          </a:bodyPr>
          <a:lstStyle>
            <a:lvl1pPr marL="0" indent="0" algn="l">
              <a:lnSpc>
                <a:spcPct val="90000"/>
              </a:lnSpc>
              <a:spcBef>
                <a:spcPts val="1200"/>
              </a:spcBef>
              <a:spcAft>
                <a:spcPts val="0"/>
              </a:spcAft>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Event City or Speaker Name</a:t>
            </a:r>
          </a:p>
        </p:txBody>
      </p:sp>
      <p:sp>
        <p:nvSpPr>
          <p:cNvPr id="11" name="Date"/>
          <p:cNvSpPr>
            <a:spLocks noGrp="1"/>
          </p:cNvSpPr>
          <p:nvPr>
            <p:ph type="body" sz="quarter" idx="13" hasCustomPrompt="1"/>
          </p:nvPr>
        </p:nvSpPr>
        <p:spPr bwMode="gray">
          <a:xfrm>
            <a:off x="663575" y="606729"/>
            <a:ext cx="4544061" cy="176972"/>
          </a:xfrm>
        </p:spPr>
        <p:txBody>
          <a:bodyPr wrap="square">
            <a:spAutoFit/>
          </a:bodyPr>
          <a:lstStyle>
            <a:lvl1pPr>
              <a:lnSpc>
                <a:spcPct val="100000"/>
              </a:lnSpc>
              <a:spcBef>
                <a:spcPts val="0"/>
              </a:spcBef>
              <a:spcAft>
                <a:spcPts val="0"/>
              </a:spcAft>
              <a:defRPr sz="1150">
                <a:solidFill>
                  <a:schemeClr val="tx1"/>
                </a:solidFill>
                <a:latin typeface="Arial Black" panose="020B0A04020102020204" pitchFamily="34" charset="0"/>
              </a:defRPr>
            </a:lvl1pPr>
          </a:lstStyle>
          <a:p>
            <a:pPr lvl="0"/>
            <a:r>
              <a:rPr lang="en-US" dirty="0"/>
              <a:t>Month DD, YYYY</a:t>
            </a:r>
          </a:p>
        </p:txBody>
      </p:sp>
      <p:sp>
        <p:nvSpPr>
          <p:cNvPr id="31" name="MIO_LOGOPLACEHOLDER#LowerLeftMediumWide" hidden="1"/>
          <p:cNvSpPr/>
          <p:nvPr/>
        </p:nvSpPr>
        <p:spPr>
          <a:xfrm>
            <a:off x="583916" y="5841607"/>
            <a:ext cx="584484" cy="632692"/>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latin typeface="Arial" panose="020B0604020202020204" pitchFamily="34" charset="0"/>
            </a:endParaRPr>
          </a:p>
        </p:txBody>
      </p:sp>
      <p:sp>
        <p:nvSpPr>
          <p:cNvPr id="12" name="Rectangle 11" hidden="1"/>
          <p:cNvSpPr/>
          <p:nvPr>
            <p:custDataLst>
              <p:tags r:id="rId1"/>
            </p:custDataLst>
          </p:nvPr>
        </p:nvSpPr>
        <p:spPr>
          <a:xfrm>
            <a:off x="426027" y="5744066"/>
            <a:ext cx="3241964" cy="93518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latin typeface="Arial" panose="020B0604020202020204" pitchFamily="34" charset="0"/>
            </a:endParaRPr>
          </a:p>
        </p:txBody>
      </p:sp>
      <p:sp>
        <p:nvSpPr>
          <p:cNvPr id="17" name="Rectangle 16" hidden="1"/>
          <p:cNvSpPr/>
          <p:nvPr>
            <p:custDataLst>
              <p:tags r:id="rId2"/>
            </p:custDataLst>
          </p:nvPr>
        </p:nvSpPr>
        <p:spPr>
          <a:xfrm>
            <a:off x="457200" y="415636"/>
            <a:ext cx="7658100" cy="52993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latin typeface="Arial" panose="020B0604020202020204" pitchFamily="34" charset="0"/>
            </a:endParaRPr>
          </a:p>
        </p:txBody>
      </p:sp>
      <p:cxnSp>
        <p:nvCxnSpPr>
          <p:cNvPr id="15" name="Straight Connector 14">
            <a:extLst>
              <a:ext uri="{FF2B5EF4-FFF2-40B4-BE49-F238E27FC236}">
                <a16:creationId xmlns:a16="http://schemas.microsoft.com/office/drawing/2014/main" id="{CED12612-28FC-4234-B5D0-32EFDDA6895D}"/>
              </a:ext>
              <a:ext uri="{C183D7F6-B498-43B3-948B-1728B52AA6E4}">
                <adec:decorative xmlns:adec="http://schemas.microsoft.com/office/drawing/2017/decorative" val="1"/>
              </a:ext>
            </a:extLst>
          </p:cNvPr>
          <p:cNvCxnSpPr>
            <a:cxnSpLocks/>
          </p:cNvCxnSpPr>
          <p:nvPr userDrawn="1"/>
        </p:nvCxnSpPr>
        <p:spPr bwMode="gray">
          <a:xfrm>
            <a:off x="663575" y="3951962"/>
            <a:ext cx="4540988" cy="0"/>
          </a:xfrm>
          <a:prstGeom prst="line">
            <a:avLst/>
          </a:prstGeom>
          <a:ln w="50800" cap="rnd">
            <a:solidFill>
              <a:srgbClr val="E87722"/>
            </a:solidFill>
          </a:ln>
        </p:spPr>
        <p:style>
          <a:lnRef idx="1">
            <a:schemeClr val="accent1"/>
          </a:lnRef>
          <a:fillRef idx="0">
            <a:schemeClr val="accent1"/>
          </a:fillRef>
          <a:effectRef idx="0">
            <a:schemeClr val="accent1"/>
          </a:effectRef>
          <a:fontRef idx="minor">
            <a:schemeClr val="tx1"/>
          </a:fontRef>
        </p:style>
      </p:cxnSp>
      <p:pic>
        <p:nvPicPr>
          <p:cNvPr id="14" name="Graphic 13">
            <a:extLst>
              <a:ext uri="{FF2B5EF4-FFF2-40B4-BE49-F238E27FC236}">
                <a16:creationId xmlns:a16="http://schemas.microsoft.com/office/drawing/2014/main" id="{2FA7C8FB-FDA0-49B3-A637-ED9E93B513E5}"/>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77811" y="5651673"/>
            <a:ext cx="2093979" cy="635252"/>
          </a:xfrm>
          <a:prstGeom prst="rect">
            <a:avLst/>
          </a:prstGeom>
        </p:spPr>
      </p:pic>
      <p:pic>
        <p:nvPicPr>
          <p:cNvPr id="16" name="Picture 15">
            <a:extLst>
              <a:ext uri="{FF2B5EF4-FFF2-40B4-BE49-F238E27FC236}">
                <a16:creationId xmlns:a16="http://schemas.microsoft.com/office/drawing/2014/main" id="{0E833457-15E9-4D94-870D-080D96F10A22}"/>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5549031" y="608502"/>
            <a:ext cx="6642968" cy="5638302"/>
          </a:xfrm>
          <a:prstGeom prst="rect">
            <a:avLst/>
          </a:prstGeom>
        </p:spPr>
      </p:pic>
    </p:spTree>
    <p:extLst>
      <p:ext uri="{BB962C8B-B14F-4D97-AF65-F5344CB8AC3E}">
        <p14:creationId xmlns:p14="http://schemas.microsoft.com/office/powerpoint/2010/main" val="1742306393"/>
      </p:ext>
    </p:extLst>
  </p:cSld>
  <p:clrMapOvr>
    <a:masterClrMapping/>
  </p:clrMapOvr>
  <p:extLst>
    <p:ext uri="{DCECCB84-F9BA-43D5-87BE-67443E8EF086}">
      <p15:sldGuideLst xmlns:p15="http://schemas.microsoft.com/office/powerpoint/2012/main">
        <p15:guide id="1" pos="3280" userDrawn="1">
          <p15:clr>
            <a:srgbClr val="FFC000"/>
          </p15:clr>
        </p15:guide>
        <p15:guide id="2" pos="416" userDrawn="1">
          <p15:clr>
            <a:srgbClr val="FFC000"/>
          </p15:clr>
        </p15:guide>
        <p15:guide id="3" orient="horz" pos="376" userDrawn="1">
          <p15:clr>
            <a:srgbClr val="FFC000"/>
          </p15:clr>
        </p15:guide>
        <p15:guide id="4" orient="horz" pos="2376" userDrawn="1">
          <p15:clr>
            <a:srgbClr val="FFC000"/>
          </p15:clr>
        </p15:guide>
        <p15:guide id="5" orient="horz" pos="2832" userDrawn="1">
          <p15:clr>
            <a:srgbClr val="FFC00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Title - Lifestyle 2">
    <p:spTree>
      <p:nvGrpSpPr>
        <p:cNvPr id="1" name=""/>
        <p:cNvGrpSpPr/>
        <p:nvPr/>
      </p:nvGrpSpPr>
      <p:grpSpPr>
        <a:xfrm>
          <a:off x="0" y="0"/>
          <a:ext cx="0" cy="0"/>
          <a:chOff x="0" y="0"/>
          <a:chExt cx="0" cy="0"/>
        </a:xfrm>
      </p:grpSpPr>
      <p:sp>
        <p:nvSpPr>
          <p:cNvPr id="2" name="Title"/>
          <p:cNvSpPr>
            <a:spLocks noGrp="1"/>
          </p:cNvSpPr>
          <p:nvPr>
            <p:ph type="ctrTitle" hasCustomPrompt="1"/>
          </p:nvPr>
        </p:nvSpPr>
        <p:spPr bwMode="gray">
          <a:xfrm>
            <a:off x="663575" y="2195273"/>
            <a:ext cx="4544568" cy="1578894"/>
          </a:xfrm>
        </p:spPr>
        <p:txBody>
          <a:bodyPr anchor="b"/>
          <a:lstStyle>
            <a:lvl1pPr algn="l">
              <a:defRPr sz="3800">
                <a:solidFill>
                  <a:schemeClr val="tx1"/>
                </a:solidFill>
              </a:defRPr>
            </a:lvl1pPr>
          </a:lstStyle>
          <a:p>
            <a:r>
              <a:rPr lang="en-US" dirty="0"/>
              <a:t>Insightful presentation title (mx. 3 lines)</a:t>
            </a:r>
          </a:p>
        </p:txBody>
      </p:sp>
      <p:sp>
        <p:nvSpPr>
          <p:cNvPr id="3" name="Subtitle"/>
          <p:cNvSpPr>
            <a:spLocks noGrp="1"/>
          </p:cNvSpPr>
          <p:nvPr>
            <p:ph type="subTitle" idx="1" hasCustomPrompt="1"/>
          </p:nvPr>
        </p:nvSpPr>
        <p:spPr bwMode="gray">
          <a:xfrm>
            <a:off x="663575" y="4495492"/>
            <a:ext cx="4544568" cy="332399"/>
          </a:xfrm>
        </p:spPr>
        <p:txBody>
          <a:bodyPr>
            <a:spAutoFit/>
          </a:bodyPr>
          <a:lstStyle>
            <a:lvl1pPr marL="0" indent="0" algn="l">
              <a:lnSpc>
                <a:spcPct val="90000"/>
              </a:lnSpc>
              <a:spcBef>
                <a:spcPts val="1200"/>
              </a:spcBef>
              <a:spcAft>
                <a:spcPts val="0"/>
              </a:spcAft>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Event City or Speaker Name</a:t>
            </a:r>
          </a:p>
        </p:txBody>
      </p:sp>
      <p:sp>
        <p:nvSpPr>
          <p:cNvPr id="11" name="Date"/>
          <p:cNvSpPr>
            <a:spLocks noGrp="1"/>
          </p:cNvSpPr>
          <p:nvPr>
            <p:ph type="body" sz="quarter" idx="13" hasCustomPrompt="1"/>
          </p:nvPr>
        </p:nvSpPr>
        <p:spPr bwMode="gray">
          <a:xfrm>
            <a:off x="663575" y="606729"/>
            <a:ext cx="4544568" cy="176972"/>
          </a:xfrm>
        </p:spPr>
        <p:txBody>
          <a:bodyPr>
            <a:spAutoFit/>
          </a:bodyPr>
          <a:lstStyle>
            <a:lvl1pPr>
              <a:lnSpc>
                <a:spcPct val="100000"/>
              </a:lnSpc>
              <a:spcBef>
                <a:spcPts val="0"/>
              </a:spcBef>
              <a:spcAft>
                <a:spcPts val="0"/>
              </a:spcAft>
              <a:defRPr sz="1150">
                <a:solidFill>
                  <a:schemeClr val="tx1"/>
                </a:solidFill>
                <a:latin typeface="Arial Black" panose="020B0A04020102020204" pitchFamily="34" charset="0"/>
              </a:defRPr>
            </a:lvl1pPr>
          </a:lstStyle>
          <a:p>
            <a:pPr lvl="0"/>
            <a:r>
              <a:rPr lang="en-US" dirty="0"/>
              <a:t>Month DD, YYYY</a:t>
            </a:r>
          </a:p>
        </p:txBody>
      </p:sp>
      <p:sp>
        <p:nvSpPr>
          <p:cNvPr id="30" name="MIO_LOGOPLACEHOLDER#LowerLeftMediumWide" hidden="1"/>
          <p:cNvSpPr/>
          <p:nvPr/>
        </p:nvSpPr>
        <p:spPr>
          <a:xfrm>
            <a:off x="583916" y="5841607"/>
            <a:ext cx="584484" cy="632692"/>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latin typeface="Arial" panose="020B0604020202020204" pitchFamily="34" charset="0"/>
            </a:endParaRPr>
          </a:p>
        </p:txBody>
      </p:sp>
      <p:sp>
        <p:nvSpPr>
          <p:cNvPr id="12" name="Rectangle 11" hidden="1"/>
          <p:cNvSpPr/>
          <p:nvPr>
            <p:custDataLst>
              <p:tags r:id="rId1"/>
            </p:custDataLst>
          </p:nvPr>
        </p:nvSpPr>
        <p:spPr>
          <a:xfrm>
            <a:off x="426027" y="5744066"/>
            <a:ext cx="3241964" cy="93518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latin typeface="Arial" panose="020B0604020202020204" pitchFamily="34" charset="0"/>
            </a:endParaRPr>
          </a:p>
        </p:txBody>
      </p:sp>
      <p:sp>
        <p:nvSpPr>
          <p:cNvPr id="14" name="Rectangle 13" hidden="1"/>
          <p:cNvSpPr/>
          <p:nvPr>
            <p:custDataLst>
              <p:tags r:id="rId2"/>
            </p:custDataLst>
          </p:nvPr>
        </p:nvSpPr>
        <p:spPr>
          <a:xfrm>
            <a:off x="457200" y="415636"/>
            <a:ext cx="7658100" cy="52993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latin typeface="Arial" panose="020B0604020202020204" pitchFamily="34" charset="0"/>
            </a:endParaRPr>
          </a:p>
        </p:txBody>
      </p:sp>
      <p:cxnSp>
        <p:nvCxnSpPr>
          <p:cNvPr id="13" name="Straight Connector 12">
            <a:extLst>
              <a:ext uri="{FF2B5EF4-FFF2-40B4-BE49-F238E27FC236}">
                <a16:creationId xmlns:a16="http://schemas.microsoft.com/office/drawing/2014/main" id="{1475E7EF-B006-4E40-AB9D-A38F5BF258A9}"/>
              </a:ext>
              <a:ext uri="{C183D7F6-B498-43B3-948B-1728B52AA6E4}">
                <adec:decorative xmlns:adec="http://schemas.microsoft.com/office/drawing/2017/decorative" val="1"/>
              </a:ext>
            </a:extLst>
          </p:cNvPr>
          <p:cNvCxnSpPr>
            <a:cxnSpLocks/>
          </p:cNvCxnSpPr>
          <p:nvPr userDrawn="1"/>
        </p:nvCxnSpPr>
        <p:spPr bwMode="gray">
          <a:xfrm>
            <a:off x="663575" y="3951962"/>
            <a:ext cx="4540988" cy="0"/>
          </a:xfrm>
          <a:prstGeom prst="line">
            <a:avLst/>
          </a:prstGeom>
          <a:ln w="50800" cap="rnd">
            <a:solidFill>
              <a:srgbClr val="E87722"/>
            </a:solidFill>
          </a:ln>
        </p:spPr>
        <p:style>
          <a:lnRef idx="1">
            <a:schemeClr val="accent1"/>
          </a:lnRef>
          <a:fillRef idx="0">
            <a:schemeClr val="accent1"/>
          </a:fillRef>
          <a:effectRef idx="0">
            <a:schemeClr val="accent1"/>
          </a:effectRef>
          <a:fontRef idx="minor">
            <a:schemeClr val="tx1"/>
          </a:fontRef>
        </p:style>
      </p:cxnSp>
      <p:pic>
        <p:nvPicPr>
          <p:cNvPr id="16" name="Graphic 15">
            <a:extLst>
              <a:ext uri="{FF2B5EF4-FFF2-40B4-BE49-F238E27FC236}">
                <a16:creationId xmlns:a16="http://schemas.microsoft.com/office/drawing/2014/main" id="{2C1C89D9-1082-467F-A4C6-D3C9D244B10D}"/>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77811" y="5651673"/>
            <a:ext cx="2093979" cy="635252"/>
          </a:xfrm>
          <a:prstGeom prst="rect">
            <a:avLst/>
          </a:prstGeom>
        </p:spPr>
      </p:pic>
      <p:pic>
        <p:nvPicPr>
          <p:cNvPr id="15" name="Picture 14">
            <a:extLst>
              <a:ext uri="{FF2B5EF4-FFF2-40B4-BE49-F238E27FC236}">
                <a16:creationId xmlns:a16="http://schemas.microsoft.com/office/drawing/2014/main" id="{3DA745BB-D2DA-4981-A8AF-455A7FAFE2DD}"/>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5549031" y="609848"/>
            <a:ext cx="6642970" cy="5638304"/>
          </a:xfrm>
          <a:prstGeom prst="rect">
            <a:avLst/>
          </a:prstGeom>
        </p:spPr>
      </p:pic>
    </p:spTree>
    <p:extLst>
      <p:ext uri="{BB962C8B-B14F-4D97-AF65-F5344CB8AC3E}">
        <p14:creationId xmlns:p14="http://schemas.microsoft.com/office/powerpoint/2010/main" val="3815801319"/>
      </p:ext>
    </p:extLst>
  </p:cSld>
  <p:clrMapOvr>
    <a:masterClrMapping/>
  </p:clrMapOvr>
  <p:extLst>
    <p:ext uri="{DCECCB84-F9BA-43D5-87BE-67443E8EF086}">
      <p15:sldGuideLst xmlns:p15="http://schemas.microsoft.com/office/powerpoint/2012/main">
        <p15:guide id="1" pos="3280" userDrawn="1">
          <p15:clr>
            <a:srgbClr val="FFC000"/>
          </p15:clr>
        </p15:guide>
        <p15:guide id="2" pos="416" userDrawn="1">
          <p15:clr>
            <a:srgbClr val="FFC000"/>
          </p15:clr>
        </p15:guide>
        <p15:guide id="3" orient="horz" pos="376" userDrawn="1">
          <p15:clr>
            <a:srgbClr val="FFC000"/>
          </p15:clr>
        </p15:guide>
        <p15:guide id="4" orient="horz" pos="2376" userDrawn="1">
          <p15:clr>
            <a:srgbClr val="FFC000"/>
          </p15:clr>
        </p15:guide>
        <p15:guide id="5" orient="horz" pos="2832" userDrawn="1">
          <p15:clr>
            <a:srgbClr val="FFC00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Title - Lifestyle 3">
    <p:spTree>
      <p:nvGrpSpPr>
        <p:cNvPr id="1" name=""/>
        <p:cNvGrpSpPr/>
        <p:nvPr/>
      </p:nvGrpSpPr>
      <p:grpSpPr>
        <a:xfrm>
          <a:off x="0" y="0"/>
          <a:ext cx="0" cy="0"/>
          <a:chOff x="0" y="0"/>
          <a:chExt cx="0" cy="0"/>
        </a:xfrm>
      </p:grpSpPr>
      <p:sp>
        <p:nvSpPr>
          <p:cNvPr id="2" name="Title"/>
          <p:cNvSpPr>
            <a:spLocks noGrp="1"/>
          </p:cNvSpPr>
          <p:nvPr>
            <p:ph type="ctrTitle" hasCustomPrompt="1"/>
          </p:nvPr>
        </p:nvSpPr>
        <p:spPr bwMode="gray">
          <a:xfrm>
            <a:off x="663575" y="2195273"/>
            <a:ext cx="4544568" cy="1578894"/>
          </a:xfrm>
        </p:spPr>
        <p:txBody>
          <a:bodyPr anchor="b"/>
          <a:lstStyle>
            <a:lvl1pPr algn="l">
              <a:defRPr sz="3800">
                <a:solidFill>
                  <a:schemeClr val="tx1"/>
                </a:solidFill>
              </a:defRPr>
            </a:lvl1pPr>
          </a:lstStyle>
          <a:p>
            <a:r>
              <a:rPr lang="en-US" dirty="0"/>
              <a:t>Insightful presentation title (mx. 3 lines)</a:t>
            </a:r>
          </a:p>
        </p:txBody>
      </p:sp>
      <p:sp>
        <p:nvSpPr>
          <p:cNvPr id="3" name="Subtitle"/>
          <p:cNvSpPr>
            <a:spLocks noGrp="1"/>
          </p:cNvSpPr>
          <p:nvPr>
            <p:ph type="subTitle" idx="1" hasCustomPrompt="1"/>
          </p:nvPr>
        </p:nvSpPr>
        <p:spPr bwMode="gray">
          <a:xfrm>
            <a:off x="663575" y="4495492"/>
            <a:ext cx="4544568" cy="332399"/>
          </a:xfrm>
        </p:spPr>
        <p:txBody>
          <a:bodyPr>
            <a:spAutoFit/>
          </a:bodyPr>
          <a:lstStyle>
            <a:lvl1pPr marL="0" indent="0" algn="l">
              <a:lnSpc>
                <a:spcPct val="90000"/>
              </a:lnSpc>
              <a:spcBef>
                <a:spcPts val="1200"/>
              </a:spcBef>
              <a:spcAft>
                <a:spcPts val="0"/>
              </a:spcAft>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Event City or Speaker Name</a:t>
            </a:r>
          </a:p>
        </p:txBody>
      </p:sp>
      <p:sp>
        <p:nvSpPr>
          <p:cNvPr id="11" name="Date"/>
          <p:cNvSpPr>
            <a:spLocks noGrp="1"/>
          </p:cNvSpPr>
          <p:nvPr>
            <p:ph type="body" sz="quarter" idx="13" hasCustomPrompt="1"/>
          </p:nvPr>
        </p:nvSpPr>
        <p:spPr bwMode="gray">
          <a:xfrm>
            <a:off x="663575" y="606729"/>
            <a:ext cx="4544568" cy="176972"/>
          </a:xfrm>
        </p:spPr>
        <p:txBody>
          <a:bodyPr>
            <a:spAutoFit/>
          </a:bodyPr>
          <a:lstStyle>
            <a:lvl1pPr>
              <a:lnSpc>
                <a:spcPct val="100000"/>
              </a:lnSpc>
              <a:spcBef>
                <a:spcPts val="0"/>
              </a:spcBef>
              <a:spcAft>
                <a:spcPts val="0"/>
              </a:spcAft>
              <a:defRPr sz="1150" b="0">
                <a:solidFill>
                  <a:schemeClr val="tx1"/>
                </a:solidFill>
                <a:latin typeface="Arial Black" panose="020B0A04020102020204" pitchFamily="34" charset="0"/>
              </a:defRPr>
            </a:lvl1pPr>
          </a:lstStyle>
          <a:p>
            <a:pPr lvl="0"/>
            <a:r>
              <a:rPr lang="en-US" dirty="0"/>
              <a:t>Month DD, YYYY</a:t>
            </a:r>
          </a:p>
        </p:txBody>
      </p:sp>
      <p:sp>
        <p:nvSpPr>
          <p:cNvPr id="30" name="MIO_LOGOPLACEHOLDER#LowerLeftMediumWide" hidden="1"/>
          <p:cNvSpPr/>
          <p:nvPr/>
        </p:nvSpPr>
        <p:spPr>
          <a:xfrm>
            <a:off x="583916" y="5841607"/>
            <a:ext cx="584484" cy="632692"/>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latin typeface="Arial" panose="020B0604020202020204" pitchFamily="34" charset="0"/>
            </a:endParaRPr>
          </a:p>
        </p:txBody>
      </p:sp>
      <p:sp>
        <p:nvSpPr>
          <p:cNvPr id="12" name="Rectangle 11" hidden="1"/>
          <p:cNvSpPr/>
          <p:nvPr>
            <p:custDataLst>
              <p:tags r:id="rId1"/>
            </p:custDataLst>
          </p:nvPr>
        </p:nvSpPr>
        <p:spPr>
          <a:xfrm>
            <a:off x="426027" y="5744066"/>
            <a:ext cx="3241964" cy="93518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latin typeface="Arial" panose="020B0604020202020204" pitchFamily="34" charset="0"/>
            </a:endParaRPr>
          </a:p>
        </p:txBody>
      </p:sp>
      <p:sp>
        <p:nvSpPr>
          <p:cNvPr id="14" name="Rectangle 13" hidden="1"/>
          <p:cNvSpPr/>
          <p:nvPr>
            <p:custDataLst>
              <p:tags r:id="rId2"/>
            </p:custDataLst>
          </p:nvPr>
        </p:nvSpPr>
        <p:spPr>
          <a:xfrm>
            <a:off x="457200" y="415636"/>
            <a:ext cx="7658100" cy="52993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latin typeface="Arial" panose="020B0604020202020204" pitchFamily="34" charset="0"/>
            </a:endParaRPr>
          </a:p>
        </p:txBody>
      </p:sp>
      <p:cxnSp>
        <p:nvCxnSpPr>
          <p:cNvPr id="13" name="Straight Connector 12">
            <a:extLst>
              <a:ext uri="{FF2B5EF4-FFF2-40B4-BE49-F238E27FC236}">
                <a16:creationId xmlns:a16="http://schemas.microsoft.com/office/drawing/2014/main" id="{BCD9F037-3BB4-483A-95AF-28483E15BE85}"/>
              </a:ext>
              <a:ext uri="{C183D7F6-B498-43B3-948B-1728B52AA6E4}">
                <adec:decorative xmlns:adec="http://schemas.microsoft.com/office/drawing/2017/decorative" val="1"/>
              </a:ext>
            </a:extLst>
          </p:cNvPr>
          <p:cNvCxnSpPr>
            <a:cxnSpLocks/>
          </p:cNvCxnSpPr>
          <p:nvPr userDrawn="1"/>
        </p:nvCxnSpPr>
        <p:spPr bwMode="gray">
          <a:xfrm>
            <a:off x="663575" y="3951962"/>
            <a:ext cx="4540988" cy="0"/>
          </a:xfrm>
          <a:prstGeom prst="line">
            <a:avLst/>
          </a:prstGeom>
          <a:ln w="50800" cap="rnd">
            <a:solidFill>
              <a:srgbClr val="E87722"/>
            </a:solidFill>
          </a:ln>
        </p:spPr>
        <p:style>
          <a:lnRef idx="1">
            <a:schemeClr val="accent1"/>
          </a:lnRef>
          <a:fillRef idx="0">
            <a:schemeClr val="accent1"/>
          </a:fillRef>
          <a:effectRef idx="0">
            <a:schemeClr val="accent1"/>
          </a:effectRef>
          <a:fontRef idx="minor">
            <a:schemeClr val="tx1"/>
          </a:fontRef>
        </p:style>
      </p:cxnSp>
      <p:pic>
        <p:nvPicPr>
          <p:cNvPr id="16" name="Graphic 15">
            <a:extLst>
              <a:ext uri="{FF2B5EF4-FFF2-40B4-BE49-F238E27FC236}">
                <a16:creationId xmlns:a16="http://schemas.microsoft.com/office/drawing/2014/main" id="{CF93FF2B-6D6B-4423-B0B9-266B1EE95E54}"/>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77811" y="5651673"/>
            <a:ext cx="2093979" cy="635252"/>
          </a:xfrm>
          <a:prstGeom prst="rect">
            <a:avLst/>
          </a:prstGeom>
        </p:spPr>
      </p:pic>
      <p:pic>
        <p:nvPicPr>
          <p:cNvPr id="15" name="Picture 14">
            <a:extLst>
              <a:ext uri="{FF2B5EF4-FFF2-40B4-BE49-F238E27FC236}">
                <a16:creationId xmlns:a16="http://schemas.microsoft.com/office/drawing/2014/main" id="{0896DF37-4B6A-4AB3-BF2F-A54A5375FBCB}"/>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5552608" y="611366"/>
            <a:ext cx="6639392" cy="5635267"/>
          </a:xfrm>
          <a:prstGeom prst="rect">
            <a:avLst/>
          </a:prstGeom>
        </p:spPr>
      </p:pic>
    </p:spTree>
    <p:extLst>
      <p:ext uri="{BB962C8B-B14F-4D97-AF65-F5344CB8AC3E}">
        <p14:creationId xmlns:p14="http://schemas.microsoft.com/office/powerpoint/2010/main" val="1439342116"/>
      </p:ext>
    </p:extLst>
  </p:cSld>
  <p:clrMapOvr>
    <a:masterClrMapping/>
  </p:clrMapOvr>
  <p:extLst>
    <p:ext uri="{DCECCB84-F9BA-43D5-87BE-67443E8EF086}">
      <p15:sldGuideLst xmlns:p15="http://schemas.microsoft.com/office/powerpoint/2012/main">
        <p15:guide id="1" pos="3280" userDrawn="1">
          <p15:clr>
            <a:srgbClr val="FFC000"/>
          </p15:clr>
        </p15:guide>
        <p15:guide id="2" pos="416" userDrawn="1">
          <p15:clr>
            <a:srgbClr val="FFC000"/>
          </p15:clr>
        </p15:guide>
        <p15:guide id="3" orient="horz" pos="376" userDrawn="1">
          <p15:clr>
            <a:srgbClr val="FFC000"/>
          </p15:clr>
        </p15:guide>
        <p15:guide id="4" orient="horz" pos="2376" userDrawn="1">
          <p15:clr>
            <a:srgbClr val="FFC000"/>
          </p15:clr>
        </p15:guide>
        <p15:guide id="5" orient="horz" pos="2832" userDrawn="1">
          <p15:clr>
            <a:srgbClr val="FFC00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Title - Lifestyle 4">
    <p:spTree>
      <p:nvGrpSpPr>
        <p:cNvPr id="1" name=""/>
        <p:cNvGrpSpPr/>
        <p:nvPr/>
      </p:nvGrpSpPr>
      <p:grpSpPr>
        <a:xfrm>
          <a:off x="0" y="0"/>
          <a:ext cx="0" cy="0"/>
          <a:chOff x="0" y="0"/>
          <a:chExt cx="0" cy="0"/>
        </a:xfrm>
      </p:grpSpPr>
      <p:sp>
        <p:nvSpPr>
          <p:cNvPr id="2" name="Title"/>
          <p:cNvSpPr>
            <a:spLocks noGrp="1"/>
          </p:cNvSpPr>
          <p:nvPr>
            <p:ph type="ctrTitle" hasCustomPrompt="1"/>
          </p:nvPr>
        </p:nvSpPr>
        <p:spPr bwMode="gray">
          <a:xfrm>
            <a:off x="663575" y="2195273"/>
            <a:ext cx="4544568" cy="1578894"/>
          </a:xfrm>
        </p:spPr>
        <p:txBody>
          <a:bodyPr anchor="b"/>
          <a:lstStyle>
            <a:lvl1pPr algn="l">
              <a:defRPr sz="3800">
                <a:solidFill>
                  <a:schemeClr val="tx1"/>
                </a:solidFill>
              </a:defRPr>
            </a:lvl1pPr>
          </a:lstStyle>
          <a:p>
            <a:r>
              <a:rPr lang="en-US" dirty="0"/>
              <a:t>Insightful presentation title (mx. 3 lines)</a:t>
            </a:r>
          </a:p>
        </p:txBody>
      </p:sp>
      <p:sp>
        <p:nvSpPr>
          <p:cNvPr id="3" name="Subtitle"/>
          <p:cNvSpPr>
            <a:spLocks noGrp="1"/>
          </p:cNvSpPr>
          <p:nvPr>
            <p:ph type="subTitle" idx="1" hasCustomPrompt="1"/>
          </p:nvPr>
        </p:nvSpPr>
        <p:spPr bwMode="gray">
          <a:xfrm>
            <a:off x="663575" y="4495492"/>
            <a:ext cx="4544568" cy="332399"/>
          </a:xfrm>
        </p:spPr>
        <p:txBody>
          <a:bodyPr>
            <a:spAutoFit/>
          </a:bodyPr>
          <a:lstStyle>
            <a:lvl1pPr marL="0" indent="0" algn="l">
              <a:lnSpc>
                <a:spcPct val="90000"/>
              </a:lnSpc>
              <a:spcBef>
                <a:spcPts val="1200"/>
              </a:spcBef>
              <a:spcAft>
                <a:spcPts val="0"/>
              </a:spcAft>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Event City or Speaker Name</a:t>
            </a:r>
          </a:p>
        </p:txBody>
      </p:sp>
      <p:sp>
        <p:nvSpPr>
          <p:cNvPr id="11" name="Date"/>
          <p:cNvSpPr>
            <a:spLocks noGrp="1"/>
          </p:cNvSpPr>
          <p:nvPr>
            <p:ph type="body" sz="quarter" idx="13" hasCustomPrompt="1"/>
          </p:nvPr>
        </p:nvSpPr>
        <p:spPr bwMode="gray">
          <a:xfrm>
            <a:off x="663575" y="606729"/>
            <a:ext cx="4544568" cy="176972"/>
          </a:xfrm>
        </p:spPr>
        <p:txBody>
          <a:bodyPr>
            <a:spAutoFit/>
          </a:bodyPr>
          <a:lstStyle>
            <a:lvl1pPr>
              <a:lnSpc>
                <a:spcPct val="100000"/>
              </a:lnSpc>
              <a:spcBef>
                <a:spcPts val="0"/>
              </a:spcBef>
              <a:spcAft>
                <a:spcPts val="0"/>
              </a:spcAft>
              <a:defRPr sz="1150">
                <a:solidFill>
                  <a:schemeClr val="tx1"/>
                </a:solidFill>
                <a:latin typeface="Arial Black" panose="020B0A04020102020204" pitchFamily="34" charset="0"/>
              </a:defRPr>
            </a:lvl1pPr>
          </a:lstStyle>
          <a:p>
            <a:pPr lvl="0"/>
            <a:r>
              <a:rPr lang="en-US" dirty="0"/>
              <a:t>Month DD, YYYY</a:t>
            </a:r>
          </a:p>
        </p:txBody>
      </p:sp>
      <p:sp>
        <p:nvSpPr>
          <p:cNvPr id="30" name="MIO_LOGOPLACEHOLDER#LowerLeftMediumWide" hidden="1"/>
          <p:cNvSpPr/>
          <p:nvPr/>
        </p:nvSpPr>
        <p:spPr>
          <a:xfrm>
            <a:off x="583916" y="5841607"/>
            <a:ext cx="584484" cy="632692"/>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latin typeface="Arial" panose="020B0604020202020204" pitchFamily="34" charset="0"/>
            </a:endParaRPr>
          </a:p>
        </p:txBody>
      </p:sp>
      <p:sp>
        <p:nvSpPr>
          <p:cNvPr id="12" name="Rectangle 11" hidden="1"/>
          <p:cNvSpPr/>
          <p:nvPr>
            <p:custDataLst>
              <p:tags r:id="rId1"/>
            </p:custDataLst>
          </p:nvPr>
        </p:nvSpPr>
        <p:spPr>
          <a:xfrm>
            <a:off x="426027" y="5744066"/>
            <a:ext cx="3241964" cy="93518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latin typeface="Arial" panose="020B0604020202020204" pitchFamily="34" charset="0"/>
            </a:endParaRPr>
          </a:p>
        </p:txBody>
      </p:sp>
      <p:sp>
        <p:nvSpPr>
          <p:cNvPr id="14" name="Rectangle 13" hidden="1"/>
          <p:cNvSpPr/>
          <p:nvPr>
            <p:custDataLst>
              <p:tags r:id="rId2"/>
            </p:custDataLst>
          </p:nvPr>
        </p:nvSpPr>
        <p:spPr>
          <a:xfrm>
            <a:off x="457200" y="415636"/>
            <a:ext cx="7658100" cy="52993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latin typeface="Arial" panose="020B0604020202020204" pitchFamily="34" charset="0"/>
            </a:endParaRPr>
          </a:p>
        </p:txBody>
      </p:sp>
      <p:cxnSp>
        <p:nvCxnSpPr>
          <p:cNvPr id="13" name="Straight Connector 12">
            <a:extLst>
              <a:ext uri="{FF2B5EF4-FFF2-40B4-BE49-F238E27FC236}">
                <a16:creationId xmlns:a16="http://schemas.microsoft.com/office/drawing/2014/main" id="{E8E65B25-8D2A-4C16-A5AE-E721B2614E7A}"/>
              </a:ext>
              <a:ext uri="{C183D7F6-B498-43B3-948B-1728B52AA6E4}">
                <adec:decorative xmlns:adec="http://schemas.microsoft.com/office/drawing/2017/decorative" val="1"/>
              </a:ext>
            </a:extLst>
          </p:cNvPr>
          <p:cNvCxnSpPr>
            <a:cxnSpLocks/>
          </p:cNvCxnSpPr>
          <p:nvPr userDrawn="1"/>
        </p:nvCxnSpPr>
        <p:spPr bwMode="gray">
          <a:xfrm>
            <a:off x="663575" y="3951962"/>
            <a:ext cx="4540988" cy="0"/>
          </a:xfrm>
          <a:prstGeom prst="line">
            <a:avLst/>
          </a:prstGeom>
          <a:ln w="50800" cap="rnd">
            <a:solidFill>
              <a:srgbClr val="E87722"/>
            </a:solidFill>
          </a:ln>
        </p:spPr>
        <p:style>
          <a:lnRef idx="1">
            <a:schemeClr val="accent1"/>
          </a:lnRef>
          <a:fillRef idx="0">
            <a:schemeClr val="accent1"/>
          </a:fillRef>
          <a:effectRef idx="0">
            <a:schemeClr val="accent1"/>
          </a:effectRef>
          <a:fontRef idx="minor">
            <a:schemeClr val="tx1"/>
          </a:fontRef>
        </p:style>
      </p:cxnSp>
      <p:pic>
        <p:nvPicPr>
          <p:cNvPr id="16" name="Graphic 15">
            <a:extLst>
              <a:ext uri="{FF2B5EF4-FFF2-40B4-BE49-F238E27FC236}">
                <a16:creationId xmlns:a16="http://schemas.microsoft.com/office/drawing/2014/main" id="{39ED5F52-BD0D-4B51-8CAB-A10298AA9D9B}"/>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77811" y="5651673"/>
            <a:ext cx="2093979" cy="635252"/>
          </a:xfrm>
          <a:prstGeom prst="rect">
            <a:avLst/>
          </a:prstGeom>
        </p:spPr>
      </p:pic>
      <p:pic>
        <p:nvPicPr>
          <p:cNvPr id="15" name="Picture 14">
            <a:extLst>
              <a:ext uri="{FF2B5EF4-FFF2-40B4-BE49-F238E27FC236}">
                <a16:creationId xmlns:a16="http://schemas.microsoft.com/office/drawing/2014/main" id="{F63E8426-0148-4A9B-A865-3220BE2EB1DB}"/>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5549028" y="609847"/>
            <a:ext cx="6642972" cy="5638306"/>
          </a:xfrm>
          <a:prstGeom prst="rect">
            <a:avLst/>
          </a:prstGeom>
        </p:spPr>
      </p:pic>
    </p:spTree>
    <p:extLst>
      <p:ext uri="{BB962C8B-B14F-4D97-AF65-F5344CB8AC3E}">
        <p14:creationId xmlns:p14="http://schemas.microsoft.com/office/powerpoint/2010/main" val="3212315212"/>
      </p:ext>
    </p:extLst>
  </p:cSld>
  <p:clrMapOvr>
    <a:masterClrMapping/>
  </p:clrMapOvr>
  <p:extLst>
    <p:ext uri="{DCECCB84-F9BA-43D5-87BE-67443E8EF086}">
      <p15:sldGuideLst xmlns:p15="http://schemas.microsoft.com/office/powerpoint/2012/main">
        <p15:guide id="1" pos="3280" userDrawn="1">
          <p15:clr>
            <a:srgbClr val="FFC000"/>
          </p15:clr>
        </p15:guide>
        <p15:guide id="2" pos="416" userDrawn="1">
          <p15:clr>
            <a:srgbClr val="FFC000"/>
          </p15:clr>
        </p15:guide>
        <p15:guide id="3" orient="horz" pos="376" userDrawn="1">
          <p15:clr>
            <a:srgbClr val="FFC000"/>
          </p15:clr>
        </p15:guide>
        <p15:guide id="4" orient="horz" pos="2376" userDrawn="1">
          <p15:clr>
            <a:srgbClr val="FFC000"/>
          </p15:clr>
        </p15:guide>
        <p15:guide id="5" orient="horz" pos="2832" userDrawn="1">
          <p15:clr>
            <a:srgbClr val="FFC00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image" Target="../media/image1.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ags" Target="../tags/tag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image" Target="../media/image2.svg"/><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tags" Target="../tags/tag3.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cNvSpPr>
            <a:spLocks noGrp="1"/>
          </p:cNvSpPr>
          <p:nvPr>
            <p:ph type="title"/>
          </p:nvPr>
        </p:nvSpPr>
        <p:spPr bwMode="gray">
          <a:xfrm>
            <a:off x="495300" y="639689"/>
            <a:ext cx="11201400" cy="415498"/>
          </a:xfrm>
          <a:prstGeom prst="rect">
            <a:avLst/>
          </a:prstGeom>
        </p:spPr>
        <p:txBody>
          <a:bodyPr vert="horz" wrap="square" lIns="0" tIns="0" rIns="0" bIns="0" rtlCol="0" anchor="b">
            <a:spAutoFit/>
          </a:bodyPr>
          <a:lstStyle/>
          <a:p>
            <a:r>
              <a:rPr lang="en-GB" noProof="0"/>
              <a:t>Click to edit Master title style</a:t>
            </a:r>
            <a:endParaRPr lang="en-US" noProof="0" dirty="0"/>
          </a:p>
        </p:txBody>
      </p:sp>
      <p:sp>
        <p:nvSpPr>
          <p:cNvPr id="3" name="Content"/>
          <p:cNvSpPr>
            <a:spLocks noGrp="1"/>
          </p:cNvSpPr>
          <p:nvPr>
            <p:ph type="body" idx="1"/>
          </p:nvPr>
        </p:nvSpPr>
        <p:spPr bwMode="gray">
          <a:xfrm>
            <a:off x="789140" y="1576096"/>
            <a:ext cx="10613717" cy="3657600"/>
          </a:xfrm>
          <a:prstGeom prst="rect">
            <a:avLst/>
          </a:prstGeom>
        </p:spPr>
        <p:txBody>
          <a:bodyPr vert="horz" lIns="0" tIns="0" rIns="0" bIns="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bwMode="gray">
          <a:xfrm>
            <a:off x="0" y="6904356"/>
            <a:ext cx="2743200" cy="30778"/>
          </a:xfrm>
          <a:prstGeom prst="rect">
            <a:avLst/>
          </a:prstGeom>
        </p:spPr>
        <p:txBody>
          <a:bodyPr vert="horz" lIns="0" tIns="0" rIns="0" bIns="0" rtlCol="0" anchor="ctr">
            <a:spAutoFit/>
          </a:bodyPr>
          <a:lstStyle>
            <a:lvl1pPr algn="l">
              <a:defRPr sz="200">
                <a:solidFill>
                  <a:srgbClr val="959595"/>
                </a:solidFill>
                <a:latin typeface="+mn-lt"/>
              </a:defRPr>
            </a:lvl1pPr>
          </a:lstStyle>
          <a:p>
            <a:fld id="{C0F45E35-3235-43C5-B7FB-99E22BFBFFF4}" type="datetime1">
              <a:rPr lang="en-US" smtClean="0"/>
              <a:t>10/8/21</a:t>
            </a:fld>
            <a:endParaRPr lang="en-US" dirty="0"/>
          </a:p>
        </p:txBody>
      </p:sp>
      <p:sp>
        <p:nvSpPr>
          <p:cNvPr id="16" name="MIO_LOGOPLACEHOLDER#LowerLeftSmallWide" hidden="1"/>
          <p:cNvSpPr/>
          <p:nvPr/>
        </p:nvSpPr>
        <p:spPr>
          <a:xfrm>
            <a:off x="392112" y="6174567"/>
            <a:ext cx="1890821" cy="4357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err="1">
              <a:latin typeface="Arial" panose="020B0604020202020204" pitchFamily="34" charset="0"/>
            </a:endParaRPr>
          </a:p>
        </p:txBody>
      </p:sp>
      <p:sp>
        <p:nvSpPr>
          <p:cNvPr id="18" name="empower - DO NOT DELETE!!!" hidden="1"/>
          <p:cNvSpPr/>
          <p:nvPr>
            <p:custDataLst>
              <p:tags r:id="rId45"/>
            </p:custDataLst>
          </p:nvPr>
        </p:nvSpPr>
        <p:spPr>
          <a:xfrm>
            <a:off x="0" y="0"/>
            <a:ext cx="0" cy="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err="1">
              <a:latin typeface="Arial" panose="020B0604020202020204" pitchFamily="34" charset="0"/>
            </a:endParaRPr>
          </a:p>
        </p:txBody>
      </p:sp>
      <p:sp>
        <p:nvSpPr>
          <p:cNvPr id="27" name="Slide Number Placeholder 26">
            <a:extLst>
              <a:ext uri="{FF2B5EF4-FFF2-40B4-BE49-F238E27FC236}">
                <a16:creationId xmlns:a16="http://schemas.microsoft.com/office/drawing/2014/main" id="{08C8B57B-BCDA-4101-B4DD-87F49D6D3104}"/>
              </a:ext>
            </a:extLst>
          </p:cNvPr>
          <p:cNvSpPr>
            <a:spLocks noGrp="1"/>
          </p:cNvSpPr>
          <p:nvPr>
            <p:ph type="sldNum" sz="quarter" idx="4"/>
          </p:nvPr>
        </p:nvSpPr>
        <p:spPr bwMode="gray">
          <a:xfrm>
            <a:off x="11348505" y="6494278"/>
            <a:ext cx="351370" cy="138499"/>
          </a:xfrm>
          <a:prstGeom prst="rect">
            <a:avLst/>
          </a:prstGeom>
        </p:spPr>
        <p:txBody>
          <a:bodyPr vert="horz" wrap="square" lIns="0" tIns="0" rIns="0" bIns="0" rtlCol="0" anchor="ctr">
            <a:spAutoFit/>
          </a:bodyPr>
          <a:lstStyle>
            <a:lvl1pPr algn="r">
              <a:defRPr sz="900" b="1">
                <a:solidFill>
                  <a:schemeClr val="tx1"/>
                </a:solidFill>
                <a:latin typeface="Arial" panose="020B0604020202020204" pitchFamily="34" charset="0"/>
              </a:defRPr>
            </a:lvl1pPr>
          </a:lstStyle>
          <a:p>
            <a:fld id="{901F1369-4AEB-4520-96C0-9F78886180C1}" type="slidenum">
              <a:rPr lang="en-US" smtClean="0"/>
              <a:pPr/>
              <a:t>‹#›</a:t>
            </a:fld>
            <a:endParaRPr lang="en-US" dirty="0"/>
          </a:p>
        </p:txBody>
      </p:sp>
      <p:sp>
        <p:nvSpPr>
          <p:cNvPr id="23" name="TextBox 5" hidden="1"/>
          <p:cNvSpPr txBox="1"/>
          <p:nvPr>
            <p:custDataLst>
              <p:tags r:id="rId46"/>
            </p:custDataLst>
          </p:nvPr>
        </p:nvSpPr>
        <p:spPr>
          <a:xfrm rot="20625550">
            <a:off x="1934612" y="2925786"/>
            <a:ext cx="8322776" cy="10064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lnSpc>
                <a:spcPct val="90000"/>
              </a:lnSpc>
              <a:spcAft>
                <a:spcPts val="400"/>
              </a:spcAft>
            </a:pPr>
            <a:endParaRPr lang="en-US" sz="6600" dirty="0">
              <a:solidFill>
                <a:schemeClr val="accent5">
                  <a:lumMod val="20000"/>
                  <a:lumOff val="80000"/>
                </a:schemeClr>
              </a:solidFill>
              <a:latin typeface="Arial" panose="020B0604020202020204" pitchFamily="34" charset="0"/>
            </a:endParaRPr>
          </a:p>
        </p:txBody>
      </p:sp>
      <p:sp>
        <p:nvSpPr>
          <p:cNvPr id="5" name="Footer Placeholder 4"/>
          <p:cNvSpPr>
            <a:spLocks noGrp="1"/>
          </p:cNvSpPr>
          <p:nvPr>
            <p:ph type="ftr" sz="quarter" idx="3"/>
          </p:nvPr>
        </p:nvSpPr>
        <p:spPr bwMode="gray">
          <a:xfrm>
            <a:off x="4002894" y="6501972"/>
            <a:ext cx="7315200" cy="123111"/>
          </a:xfrm>
          <a:prstGeom prst="rect">
            <a:avLst/>
          </a:prstGeom>
        </p:spPr>
        <p:txBody>
          <a:bodyPr vert="horz" lIns="0" tIns="0" rIns="0" bIns="0" rtlCol="0" anchor="ctr">
            <a:spAutoFit/>
          </a:bodyPr>
          <a:lstStyle>
            <a:lvl1pPr>
              <a:defRPr lang="en-US" sz="800">
                <a:solidFill>
                  <a:schemeClr val="accent4"/>
                </a:solidFill>
                <a:latin typeface="Arial" panose="020B0604020202020204" pitchFamily="34" charset="0"/>
              </a:defRPr>
            </a:lvl1pPr>
          </a:lstStyle>
          <a:p>
            <a:pPr algn="r"/>
            <a:r>
              <a:rPr lang="en-US"/>
              <a:t>© 2021 Optum, Inc. All rights reserved. Confidential property of Optum. Do not distribute or reproduce without express permission from Optum.</a:t>
            </a:r>
            <a:endParaRPr lang="en-US" dirty="0"/>
          </a:p>
        </p:txBody>
      </p:sp>
      <p:pic>
        <p:nvPicPr>
          <p:cNvPr id="7" name="Graphic 6">
            <a:extLst>
              <a:ext uri="{FF2B5EF4-FFF2-40B4-BE49-F238E27FC236}">
                <a16:creationId xmlns:a16="http://schemas.microsoft.com/office/drawing/2014/main" id="{4E5F90DF-E2D4-4DCE-A942-86F65900A696}"/>
              </a:ext>
            </a:extLst>
          </p:cNvPr>
          <p:cNvPicPr>
            <a:picLocks noChangeAspect="1"/>
          </p:cNvPicPr>
          <p:nvPr userDrawn="1"/>
        </p:nvPicPr>
        <p:blipFill>
          <a:blip r:embed="rId47" cstate="print">
            <a:extLst>
              <a:ext uri="{28A0092B-C50C-407E-A947-70E740481C1C}">
                <a14:useLocalDpi xmlns:a14="http://schemas.microsoft.com/office/drawing/2010/main" val="0"/>
              </a:ext>
              <a:ext uri="{96DAC541-7B7A-43D3-8B79-37D633B846F1}">
                <asvg:svgBlip xmlns:asvg="http://schemas.microsoft.com/office/drawing/2016/SVG/main" r:embed="rId48"/>
              </a:ext>
            </a:extLst>
          </a:blip>
          <a:stretch>
            <a:fillRect/>
          </a:stretch>
        </p:blipFill>
        <p:spPr>
          <a:xfrm>
            <a:off x="362646" y="6171438"/>
            <a:ext cx="1446784" cy="438912"/>
          </a:xfrm>
          <a:prstGeom prst="rect">
            <a:avLst/>
          </a:prstGeom>
        </p:spPr>
      </p:pic>
    </p:spTree>
    <p:extLst>
      <p:ext uri="{BB962C8B-B14F-4D97-AF65-F5344CB8AC3E}">
        <p14:creationId xmlns:p14="http://schemas.microsoft.com/office/powerpoint/2010/main" val="3129217218"/>
      </p:ext>
    </p:extLst>
  </p:cSld>
  <p:clrMap bg1="lt1" tx1="dk1" bg2="lt2" tx2="dk2" accent1="accent1" accent2="accent2" accent3="accent3" accent4="accent4" accent5="accent5" accent6="accent6" hlink="hlink" folHlink="folHlink"/>
  <p:sldLayoutIdLst>
    <p:sldLayoutId id="2147484006" r:id="rId1"/>
    <p:sldLayoutId id="2147483964" r:id="rId2"/>
    <p:sldLayoutId id="2147483969" r:id="rId3"/>
    <p:sldLayoutId id="2147483966" r:id="rId4"/>
    <p:sldLayoutId id="2147483968" r:id="rId5"/>
    <p:sldLayoutId id="2147483965" r:id="rId6"/>
    <p:sldLayoutId id="2147483967" r:id="rId7"/>
    <p:sldLayoutId id="2147483970" r:id="rId8"/>
    <p:sldLayoutId id="2147483971" r:id="rId9"/>
    <p:sldLayoutId id="2147483972" r:id="rId10"/>
    <p:sldLayoutId id="2147483973" r:id="rId11"/>
    <p:sldLayoutId id="2147483974" r:id="rId12"/>
    <p:sldLayoutId id="2147483978" r:id="rId13"/>
    <p:sldLayoutId id="2147483979" r:id="rId14"/>
    <p:sldLayoutId id="2147483975" r:id="rId15"/>
    <p:sldLayoutId id="2147483976" r:id="rId16"/>
    <p:sldLayoutId id="2147483977" r:id="rId17"/>
    <p:sldLayoutId id="2147483984" r:id="rId18"/>
    <p:sldLayoutId id="2147483983" r:id="rId19"/>
    <p:sldLayoutId id="2147483982" r:id="rId20"/>
    <p:sldLayoutId id="2147483981" r:id="rId21"/>
    <p:sldLayoutId id="2147483980" r:id="rId22"/>
    <p:sldLayoutId id="2147484004" r:id="rId23"/>
    <p:sldLayoutId id="2147483985" r:id="rId24"/>
    <p:sldLayoutId id="2147483986" r:id="rId25"/>
    <p:sldLayoutId id="2147483987" r:id="rId26"/>
    <p:sldLayoutId id="2147483988" r:id="rId27"/>
    <p:sldLayoutId id="2147483990" r:id="rId28"/>
    <p:sldLayoutId id="2147483991" r:id="rId29"/>
    <p:sldLayoutId id="2147483992" r:id="rId30"/>
    <p:sldLayoutId id="2147483993" r:id="rId31"/>
    <p:sldLayoutId id="2147483994" r:id="rId32"/>
    <p:sldLayoutId id="2147483995" r:id="rId33"/>
    <p:sldLayoutId id="2147483996" r:id="rId34"/>
    <p:sldLayoutId id="2147483997" r:id="rId35"/>
    <p:sldLayoutId id="2147483998" r:id="rId36"/>
    <p:sldLayoutId id="2147483999" r:id="rId37"/>
    <p:sldLayoutId id="2147484000" r:id="rId38"/>
    <p:sldLayoutId id="2147484001" r:id="rId39"/>
    <p:sldLayoutId id="2147484003" r:id="rId40"/>
    <p:sldLayoutId id="2147484002" r:id="rId41"/>
    <p:sldLayoutId id="2147484005" r:id="rId42"/>
    <p:sldLayoutId id="2147484007" r:id="rId43"/>
  </p:sldLayoutIdLst>
  <p:hf hdr="0" dt="0"/>
  <p:txStyles>
    <p:titleStyle>
      <a:lvl1pPr algn="l" defTabSz="914400" rtl="0" eaLnBrk="1" latinLnBrk="0" hangingPunct="1">
        <a:lnSpc>
          <a:spcPct val="90000"/>
        </a:lnSpc>
        <a:spcBef>
          <a:spcPct val="0"/>
        </a:spcBef>
        <a:buNone/>
        <a:defRPr sz="3000" b="1" kern="1200" baseline="0">
          <a:solidFill>
            <a:schemeClr val="tx1"/>
          </a:solidFill>
          <a:latin typeface="+mj-lt"/>
          <a:ea typeface="+mj-ea"/>
          <a:cs typeface="+mj-cs"/>
        </a:defRPr>
      </a:lvl1pPr>
    </p:titleStyle>
    <p:bodyStyle>
      <a:lvl1pPr marL="0" indent="0" algn="l" defTabSz="914400" rtl="0" eaLnBrk="1" latinLnBrk="0" hangingPunct="1">
        <a:lnSpc>
          <a:spcPct val="95000"/>
        </a:lnSpc>
        <a:spcBef>
          <a:spcPts val="800"/>
        </a:spcBef>
        <a:spcAft>
          <a:spcPts val="600"/>
        </a:spcAft>
        <a:buFont typeface="Arial" panose="020B0604020202020204" pitchFamily="34" charset="0"/>
        <a:buChar char="​"/>
        <a:defRPr sz="2000" kern="1200">
          <a:solidFill>
            <a:schemeClr val="tx1"/>
          </a:solidFill>
          <a:latin typeface="+mn-lt"/>
          <a:ea typeface="+mn-ea"/>
          <a:cs typeface="+mn-cs"/>
        </a:defRPr>
      </a:lvl1pPr>
      <a:lvl2pPr marL="230188" indent="-230188" algn="l" defTabSz="914400" rtl="0" eaLnBrk="1" latinLnBrk="0" hangingPunct="1">
        <a:lnSpc>
          <a:spcPct val="95000"/>
        </a:lnSpc>
        <a:spcBef>
          <a:spcPts val="0"/>
        </a:spcBef>
        <a:spcAft>
          <a:spcPts val="600"/>
        </a:spcAft>
        <a:buClr>
          <a:srgbClr val="E87722"/>
        </a:buClr>
        <a:buFont typeface="Arial" panose="020B0604020202020204" pitchFamily="34" charset="0"/>
        <a:buChar char="•"/>
        <a:defRPr sz="2000" kern="1200">
          <a:solidFill>
            <a:schemeClr val="tx1"/>
          </a:solidFill>
          <a:latin typeface="+mn-lt"/>
          <a:ea typeface="+mn-ea"/>
          <a:cs typeface="+mn-cs"/>
        </a:defRPr>
      </a:lvl2pPr>
      <a:lvl3pPr marL="228600" indent="-228600" algn="l" defTabSz="914400" rtl="0" eaLnBrk="1" latinLnBrk="0" hangingPunct="1">
        <a:lnSpc>
          <a:spcPct val="95000"/>
        </a:lnSpc>
        <a:spcBef>
          <a:spcPts val="0"/>
        </a:spcBef>
        <a:spcAft>
          <a:spcPts val="600"/>
        </a:spcAft>
        <a:buClr>
          <a:schemeClr val="accent1"/>
        </a:buClr>
        <a:buFont typeface="Arial" panose="020B0604020202020204" pitchFamily="34" charset="0"/>
        <a:buChar char="​"/>
        <a:defRPr sz="2000" kern="1200">
          <a:solidFill>
            <a:schemeClr val="tx1"/>
          </a:solidFill>
          <a:latin typeface="+mn-lt"/>
          <a:ea typeface="+mn-ea"/>
          <a:cs typeface="+mn-cs"/>
        </a:defRPr>
      </a:lvl3pPr>
      <a:lvl4pPr marL="458788" indent="-230188" algn="l" defTabSz="914400" rtl="0" eaLnBrk="1" latinLnBrk="0" hangingPunct="1">
        <a:lnSpc>
          <a:spcPct val="95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685800" indent="-228600" algn="l" defTabSz="914400" rtl="0" eaLnBrk="1" latinLnBrk="0" hangingPunct="1">
        <a:lnSpc>
          <a:spcPct val="95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5pPr>
      <a:lvl6pPr marL="914400" indent="-228600" algn="l" defTabSz="914400" rtl="0" eaLnBrk="1" latinLnBrk="0" hangingPunct="1">
        <a:lnSpc>
          <a:spcPct val="95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6pPr>
      <a:lvl7pPr marL="914400" indent="-228600" algn="l" defTabSz="914400" rtl="0" eaLnBrk="1" latinLnBrk="0" hangingPunct="1">
        <a:lnSpc>
          <a:spcPct val="95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7pPr>
      <a:lvl8pPr marL="914400" indent="-228600" algn="l" defTabSz="914400" rtl="0" eaLnBrk="1" latinLnBrk="0" hangingPunct="1">
        <a:lnSpc>
          <a:spcPct val="95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8pPr>
      <a:lvl9pPr marL="914400" indent="-228600" algn="l" defTabSz="914400" rtl="0" eaLnBrk="1" latinLnBrk="0" hangingPunct="1">
        <a:lnSpc>
          <a:spcPct val="95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spcBef>
          <a:spcPts val="300"/>
        </a:spcBef>
        <a:spcAft>
          <a:spcPts val="300"/>
        </a:spcAft>
        <a:defRPr sz="1300" kern="1200">
          <a:solidFill>
            <a:schemeClr val="tx1"/>
          </a:solidFill>
          <a:latin typeface="+mn-lt"/>
          <a:ea typeface="+mn-ea"/>
          <a:cs typeface="+mn-cs"/>
        </a:defRPr>
      </a:lvl1pPr>
      <a:lvl2pPr marL="457200" algn="l" defTabSz="914400" rtl="0" eaLnBrk="1" latinLnBrk="0" hangingPunct="1">
        <a:spcBef>
          <a:spcPts val="300"/>
        </a:spcBef>
        <a:spcAft>
          <a:spcPts val="300"/>
        </a:spcAft>
        <a:defRPr sz="1300" kern="1200">
          <a:solidFill>
            <a:schemeClr val="tx1"/>
          </a:solidFill>
          <a:latin typeface="+mn-lt"/>
          <a:ea typeface="+mn-ea"/>
          <a:cs typeface="+mn-cs"/>
        </a:defRPr>
      </a:lvl2pPr>
      <a:lvl3pPr marL="914400" algn="l" defTabSz="914400" rtl="0" eaLnBrk="1" latinLnBrk="0" hangingPunct="1">
        <a:spcBef>
          <a:spcPts val="300"/>
        </a:spcBef>
        <a:spcAft>
          <a:spcPts val="300"/>
        </a:spcAft>
        <a:defRPr sz="1300" kern="1200">
          <a:solidFill>
            <a:schemeClr val="tx1"/>
          </a:solidFill>
          <a:latin typeface="+mn-lt"/>
          <a:ea typeface="+mn-ea"/>
          <a:cs typeface="+mn-cs"/>
        </a:defRPr>
      </a:lvl3pPr>
      <a:lvl4pPr marL="1371600" algn="l" defTabSz="914400" rtl="0" eaLnBrk="1" latinLnBrk="0" hangingPunct="1">
        <a:spcBef>
          <a:spcPts val="300"/>
        </a:spcBef>
        <a:spcAft>
          <a:spcPts val="300"/>
        </a:spcAft>
        <a:defRPr sz="1300" kern="1200">
          <a:solidFill>
            <a:schemeClr val="tx1"/>
          </a:solidFill>
          <a:latin typeface="+mn-lt"/>
          <a:ea typeface="+mn-ea"/>
          <a:cs typeface="+mn-cs"/>
        </a:defRPr>
      </a:lvl4pPr>
      <a:lvl5pPr marL="1828800" algn="l" defTabSz="914400" rtl="0" eaLnBrk="1" latinLnBrk="0" hangingPunct="1">
        <a:spcBef>
          <a:spcPts val="300"/>
        </a:spcBef>
        <a:spcAft>
          <a:spcPts val="300"/>
        </a:spcAft>
        <a:defRPr sz="1300" kern="1200">
          <a:solidFill>
            <a:schemeClr val="tx1"/>
          </a:solidFill>
          <a:latin typeface="+mn-lt"/>
          <a:ea typeface="+mn-ea"/>
          <a:cs typeface="+mn-cs"/>
        </a:defRPr>
      </a:lvl5pPr>
      <a:lvl6pPr marL="2286000" algn="l" defTabSz="914400" rtl="0" eaLnBrk="1" latinLnBrk="0" hangingPunct="1">
        <a:spcBef>
          <a:spcPts val="300"/>
        </a:spcBef>
        <a:spcAft>
          <a:spcPts val="300"/>
        </a:spcAft>
        <a:defRPr sz="1300" kern="1200">
          <a:solidFill>
            <a:schemeClr val="tx1"/>
          </a:solidFill>
          <a:latin typeface="+mn-lt"/>
          <a:ea typeface="+mn-ea"/>
          <a:cs typeface="+mn-cs"/>
        </a:defRPr>
      </a:lvl6pPr>
      <a:lvl7pPr marL="2743200" algn="l" defTabSz="914400" rtl="0" eaLnBrk="1" latinLnBrk="0" hangingPunct="1">
        <a:spcBef>
          <a:spcPts val="300"/>
        </a:spcBef>
        <a:spcAft>
          <a:spcPts val="300"/>
        </a:spcAft>
        <a:defRPr sz="1300" kern="1200">
          <a:solidFill>
            <a:schemeClr val="tx1"/>
          </a:solidFill>
          <a:latin typeface="+mn-lt"/>
          <a:ea typeface="+mn-ea"/>
          <a:cs typeface="+mn-cs"/>
        </a:defRPr>
      </a:lvl7pPr>
      <a:lvl8pPr marL="3200400" algn="l" defTabSz="914400" rtl="0" eaLnBrk="1" latinLnBrk="0" hangingPunct="1">
        <a:spcBef>
          <a:spcPts val="300"/>
        </a:spcBef>
        <a:spcAft>
          <a:spcPts val="300"/>
        </a:spcAft>
        <a:defRPr sz="1300" kern="1200">
          <a:solidFill>
            <a:schemeClr val="tx1"/>
          </a:solidFill>
          <a:latin typeface="+mn-lt"/>
          <a:ea typeface="+mn-ea"/>
          <a:cs typeface="+mn-cs"/>
        </a:defRPr>
      </a:lvl8pPr>
      <a:lvl9pPr marL="3657600" algn="l" defTabSz="914400" rtl="0" eaLnBrk="1" latinLnBrk="0" hangingPunct="1">
        <a:spcBef>
          <a:spcPts val="300"/>
        </a:spcBef>
        <a:spcAft>
          <a:spcPts val="300"/>
        </a:spcAft>
        <a:defRPr sz="13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12" userDrawn="1">
          <p15:clr>
            <a:srgbClr val="C35EA4"/>
          </p15:clr>
        </p15:guide>
        <p15:guide id="2" pos="7370" userDrawn="1">
          <p15:clr>
            <a:srgbClr val="C35E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8" Type="http://schemas.openxmlformats.org/officeDocument/2006/relationships/image" Target="../media/image34.emf"/><Relationship Id="rId3" Type="http://schemas.openxmlformats.org/officeDocument/2006/relationships/image" Target="../media/image30.png"/><Relationship Id="rId7" Type="http://schemas.openxmlformats.org/officeDocument/2006/relationships/image" Target="../media/image33.emf"/><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image" Target="../media/image32.emf"/><Relationship Id="rId5" Type="http://schemas.openxmlformats.org/officeDocument/2006/relationships/image" Target="../media/image17.emf"/><Relationship Id="rId4" Type="http://schemas.openxmlformats.org/officeDocument/2006/relationships/image" Target="../media/image31.png"/><Relationship Id="rId9" Type="http://schemas.openxmlformats.org/officeDocument/2006/relationships/image" Target="../media/image35.emf"/></Relationships>
</file>

<file path=ppt/slides/_rels/slide1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3.xml"/></Relationships>
</file>

<file path=ppt/slides/_rels/slide13.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7.xml"/><Relationship Id="rId1" Type="http://schemas.openxmlformats.org/officeDocument/2006/relationships/slideLayout" Target="../slideLayouts/slideLayout14.xml"/><Relationship Id="rId5" Type="http://schemas.openxmlformats.org/officeDocument/2006/relationships/image" Target="../media/image39.emf"/><Relationship Id="rId4" Type="http://schemas.openxmlformats.org/officeDocument/2006/relationships/image" Target="../media/image38.emf"/></Relationships>
</file>

<file path=ppt/slides/_rels/slide1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43.xml"/></Relationships>
</file>

<file path=ppt/slides/_rels/slide1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3.xml"/></Relationships>
</file>

<file path=ppt/slides/_rels/slide1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43.xml"/></Relationships>
</file>

<file path=ppt/slides/_rels/slide17.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8.xml"/><Relationship Id="rId1" Type="http://schemas.openxmlformats.org/officeDocument/2006/relationships/slideLayout" Target="../slideLayouts/slideLayout14.xml"/><Relationship Id="rId5" Type="http://schemas.openxmlformats.org/officeDocument/2006/relationships/image" Target="../media/image44.emf"/><Relationship Id="rId4" Type="http://schemas.openxmlformats.org/officeDocument/2006/relationships/image" Target="../media/image43.emf"/></Relationships>
</file>

<file path=ppt/slides/_rels/slide18.xml.rels><?xml version="1.0" encoding="UTF-8" standalone="yes"?>
<Relationships xmlns="http://schemas.openxmlformats.org/package/2006/relationships"><Relationship Id="rId3" Type="http://schemas.openxmlformats.org/officeDocument/2006/relationships/hyperlink" Target="https://www.linkedin.com/in/vrdelpino" TargetMode="External"/><Relationship Id="rId2" Type="http://schemas.openxmlformats.org/officeDocument/2006/relationships/notesSlide" Target="../notesSlides/notesSlide9.xml"/><Relationship Id="rId1" Type="http://schemas.openxmlformats.org/officeDocument/2006/relationships/slideLayout" Target="../slideLayouts/slideLayout40.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hyperlink" Target="https://www.linkedin.com/in/krolth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hyperlink" Target="https://www.linkedin.com/in/krolthom" TargetMode="External"/><Relationship Id="rId2" Type="http://schemas.openxmlformats.org/officeDocument/2006/relationships/hyperlink" Target="https://www.linkedin.com/in/vrdelpino" TargetMode="External"/><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9.emf"/><Relationship Id="rId5" Type="http://schemas.openxmlformats.org/officeDocument/2006/relationships/image" Target="../media/image18.emf"/><Relationship Id="rId4" Type="http://schemas.openxmlformats.org/officeDocument/2006/relationships/image" Target="../media/image17.emf"/></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image" Target="../media/image23.emf"/><Relationship Id="rId5" Type="http://schemas.openxmlformats.org/officeDocument/2006/relationships/image" Target="../media/image22.emf"/><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C1381D2-3BAE-EF49-BB16-4381C6B7286D}"/>
              </a:ext>
            </a:extLst>
          </p:cNvPr>
          <p:cNvSpPr>
            <a:spLocks noGrp="1"/>
          </p:cNvSpPr>
          <p:nvPr>
            <p:ph type="ctrTitle"/>
          </p:nvPr>
        </p:nvSpPr>
        <p:spPr/>
        <p:txBody>
          <a:bodyPr/>
          <a:lstStyle/>
          <a:p>
            <a:r>
              <a:rPr lang="en-US" dirty="0"/>
              <a:t>Data Lineage with Tigergraph</a:t>
            </a:r>
          </a:p>
        </p:txBody>
      </p:sp>
      <p:sp>
        <p:nvSpPr>
          <p:cNvPr id="8" name="Subtitle 7">
            <a:extLst>
              <a:ext uri="{FF2B5EF4-FFF2-40B4-BE49-F238E27FC236}">
                <a16:creationId xmlns:a16="http://schemas.microsoft.com/office/drawing/2014/main" id="{63A6C729-3302-214C-94C8-533BCFB2948A}"/>
              </a:ext>
            </a:extLst>
          </p:cNvPr>
          <p:cNvSpPr>
            <a:spLocks noGrp="1"/>
          </p:cNvSpPr>
          <p:nvPr>
            <p:ph type="subTitle" idx="1"/>
          </p:nvPr>
        </p:nvSpPr>
        <p:spPr>
          <a:xfrm>
            <a:off x="663575" y="4269986"/>
            <a:ext cx="4544568" cy="818686"/>
          </a:xfrm>
        </p:spPr>
        <p:txBody>
          <a:bodyPr/>
          <a:lstStyle/>
          <a:p>
            <a:r>
              <a:rPr lang="en-US" dirty="0"/>
              <a:t>Vicente Ruben Del Pino</a:t>
            </a:r>
          </a:p>
          <a:p>
            <a:r>
              <a:rPr lang="en-US" dirty="0"/>
              <a:t>Tomasz Krol</a:t>
            </a:r>
          </a:p>
        </p:txBody>
      </p:sp>
    </p:spTree>
    <p:extLst>
      <p:ext uri="{BB962C8B-B14F-4D97-AF65-F5344CB8AC3E}">
        <p14:creationId xmlns:p14="http://schemas.microsoft.com/office/powerpoint/2010/main" val="42028342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F8D2F1-7694-A64B-9ED2-CBC11B226BDB}"/>
              </a:ext>
            </a:extLst>
          </p:cNvPr>
          <p:cNvSpPr>
            <a:spLocks noGrp="1"/>
          </p:cNvSpPr>
          <p:nvPr>
            <p:ph type="body" sz="quarter" idx="13"/>
          </p:nvPr>
        </p:nvSpPr>
        <p:spPr/>
        <p:txBody>
          <a:bodyPr/>
          <a:lstStyle/>
          <a:p>
            <a:r>
              <a:rPr lang="en-US" dirty="0"/>
              <a:t>Data Flow</a:t>
            </a:r>
          </a:p>
        </p:txBody>
      </p:sp>
      <p:sp>
        <p:nvSpPr>
          <p:cNvPr id="3" name="Title 2">
            <a:extLst>
              <a:ext uri="{FF2B5EF4-FFF2-40B4-BE49-F238E27FC236}">
                <a16:creationId xmlns:a16="http://schemas.microsoft.com/office/drawing/2014/main" id="{10989469-0068-7E49-8897-6DE8CCBCDD81}"/>
              </a:ext>
            </a:extLst>
          </p:cNvPr>
          <p:cNvSpPr>
            <a:spLocks noGrp="1"/>
          </p:cNvSpPr>
          <p:nvPr>
            <p:ph type="title"/>
          </p:nvPr>
        </p:nvSpPr>
        <p:spPr>
          <a:xfrm>
            <a:off x="495300" y="639689"/>
            <a:ext cx="11201400" cy="415498"/>
          </a:xfrm>
        </p:spPr>
        <p:txBody>
          <a:bodyPr/>
          <a:lstStyle/>
          <a:p>
            <a:r>
              <a:rPr lang="en-US" dirty="0"/>
              <a:t>Data Lineage </a:t>
            </a:r>
          </a:p>
        </p:txBody>
      </p:sp>
      <p:sp>
        <p:nvSpPr>
          <p:cNvPr id="4" name="Footer Placeholder 3">
            <a:extLst>
              <a:ext uri="{FF2B5EF4-FFF2-40B4-BE49-F238E27FC236}">
                <a16:creationId xmlns:a16="http://schemas.microsoft.com/office/drawing/2014/main" id="{990CEF86-AEFF-7E44-BF73-5DD8152B1904}"/>
              </a:ext>
            </a:extLst>
          </p:cNvPr>
          <p:cNvSpPr>
            <a:spLocks noGrp="1"/>
          </p:cNvSpPr>
          <p:nvPr>
            <p:ph type="ftr" sz="quarter" idx="15"/>
          </p:nvPr>
        </p:nvSpPr>
        <p:spPr/>
        <p:txBody>
          <a:bodyPr/>
          <a:lstStyle/>
          <a:p>
            <a:pPr algn="r"/>
            <a:r>
              <a:rPr lang="en-US"/>
              <a:t>© 2021 Optum, Inc. All rights reserved. Confidential property of Optum. Do not distribute or reproduce without express permission from Optum.</a:t>
            </a:r>
          </a:p>
        </p:txBody>
      </p:sp>
      <p:sp>
        <p:nvSpPr>
          <p:cNvPr id="5" name="Slide Number Placeholder 4">
            <a:extLst>
              <a:ext uri="{FF2B5EF4-FFF2-40B4-BE49-F238E27FC236}">
                <a16:creationId xmlns:a16="http://schemas.microsoft.com/office/drawing/2014/main" id="{AA0DAF63-8370-2749-9530-608A8A3592CC}"/>
              </a:ext>
            </a:extLst>
          </p:cNvPr>
          <p:cNvSpPr>
            <a:spLocks noGrp="1"/>
          </p:cNvSpPr>
          <p:nvPr>
            <p:ph type="sldNum" sz="quarter" idx="16"/>
          </p:nvPr>
        </p:nvSpPr>
        <p:spPr/>
        <p:txBody>
          <a:bodyPr/>
          <a:lstStyle/>
          <a:p>
            <a:fld id="{901F1369-4AEB-4520-96C0-9F78886180C1}" type="slidenum">
              <a:rPr lang="en-US" smtClean="0"/>
              <a:pPr/>
              <a:t>10</a:t>
            </a:fld>
            <a:endParaRPr lang="en-US" dirty="0"/>
          </a:p>
        </p:txBody>
      </p:sp>
      <p:pic>
        <p:nvPicPr>
          <p:cNvPr id="6" name="Content Placeholder 4" descr="Graphical user interface, application&#10;&#10;Description automatically generated">
            <a:extLst>
              <a:ext uri="{FF2B5EF4-FFF2-40B4-BE49-F238E27FC236}">
                <a16:creationId xmlns:a16="http://schemas.microsoft.com/office/drawing/2014/main" id="{8754F5FE-C570-A04E-BDB9-358C4EE66626}"/>
              </a:ext>
            </a:extLst>
          </p:cNvPr>
          <p:cNvPicPr>
            <a:picLocks noChangeAspect="1"/>
          </p:cNvPicPr>
          <p:nvPr/>
        </p:nvPicPr>
        <p:blipFill rotWithShape="1">
          <a:blip r:embed="rId2"/>
          <a:srcRect l="80081" t="16971" b="19933"/>
          <a:stretch/>
        </p:blipFill>
        <p:spPr>
          <a:xfrm>
            <a:off x="6922843" y="1721072"/>
            <a:ext cx="1077588" cy="1169088"/>
          </a:xfrm>
          <a:prstGeom prst="rect">
            <a:avLst/>
          </a:prstGeom>
        </p:spPr>
      </p:pic>
      <p:sp>
        <p:nvSpPr>
          <p:cNvPr id="10" name="Text Placeholder 1">
            <a:extLst>
              <a:ext uri="{FF2B5EF4-FFF2-40B4-BE49-F238E27FC236}">
                <a16:creationId xmlns:a16="http://schemas.microsoft.com/office/drawing/2014/main" id="{72D19749-3AE2-2248-B81D-84A95C5DDEDD}"/>
              </a:ext>
            </a:extLst>
          </p:cNvPr>
          <p:cNvSpPr txBox="1">
            <a:spLocks/>
          </p:cNvSpPr>
          <p:nvPr/>
        </p:nvSpPr>
        <p:spPr bwMode="gray">
          <a:xfrm>
            <a:off x="630611" y="4029968"/>
            <a:ext cx="3008862" cy="1415772"/>
          </a:xfrm>
          <a:prstGeom prst="rect">
            <a:avLst/>
          </a:prstGeom>
        </p:spPr>
        <p:txBody>
          <a:bodyPr vert="horz" wrap="square" lIns="0" tIns="0" rIns="0" bIns="0" rtlCol="0">
            <a:spAutoFit/>
          </a:bodyPr>
          <a:lstStyle>
            <a:lvl1pPr marL="1143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174625" indent="-174625">
              <a:spcBef>
                <a:spcPts val="0"/>
              </a:spcBef>
              <a:spcAft>
                <a:spcPts val="1200"/>
              </a:spcAft>
              <a:buClr>
                <a:srgbClr val="E87722"/>
              </a:buClr>
              <a:buFont typeface="Arial"/>
              <a:buChar char="•"/>
            </a:pPr>
            <a:r>
              <a:rPr lang="en-US" sz="1800" dirty="0"/>
              <a:t>Open-source native</a:t>
            </a:r>
          </a:p>
          <a:p>
            <a:pPr marL="174625" indent="-174625">
              <a:spcBef>
                <a:spcPts val="0"/>
              </a:spcBef>
              <a:spcAft>
                <a:spcPts val="1200"/>
              </a:spcAft>
              <a:buClr>
                <a:srgbClr val="E87722"/>
              </a:buClr>
              <a:buFont typeface="Arial"/>
              <a:buChar char="•"/>
            </a:pPr>
            <a:r>
              <a:rPr lang="en-US" sz="1800" dirty="0"/>
              <a:t>Multi-model database </a:t>
            </a:r>
          </a:p>
          <a:p>
            <a:pPr marL="174625" indent="-174625">
              <a:spcBef>
                <a:spcPts val="0"/>
              </a:spcBef>
              <a:spcAft>
                <a:spcPts val="1200"/>
              </a:spcAft>
              <a:buClr>
                <a:srgbClr val="E87722"/>
              </a:buClr>
              <a:buFont typeface="Arial"/>
              <a:buChar char="•"/>
            </a:pPr>
            <a:r>
              <a:rPr lang="en-US" sz="1800" dirty="0"/>
              <a:t>Spline lineage </a:t>
            </a:r>
            <a:br>
              <a:rPr lang="en-US" sz="1800" dirty="0"/>
            </a:br>
            <a:r>
              <a:rPr lang="en-US" sz="1800" dirty="0"/>
              <a:t>information database</a:t>
            </a:r>
          </a:p>
        </p:txBody>
      </p:sp>
      <p:sp>
        <p:nvSpPr>
          <p:cNvPr id="11" name="Text Placeholder 1">
            <a:extLst>
              <a:ext uri="{FF2B5EF4-FFF2-40B4-BE49-F238E27FC236}">
                <a16:creationId xmlns:a16="http://schemas.microsoft.com/office/drawing/2014/main" id="{FDEF5E6D-7876-6C4F-AAE7-8EDF1F140E2A}"/>
              </a:ext>
            </a:extLst>
          </p:cNvPr>
          <p:cNvSpPr txBox="1">
            <a:spLocks/>
          </p:cNvSpPr>
          <p:nvPr/>
        </p:nvSpPr>
        <p:spPr bwMode="gray">
          <a:xfrm>
            <a:off x="3579576" y="4029968"/>
            <a:ext cx="3266929" cy="1846659"/>
          </a:xfrm>
          <a:prstGeom prst="rect">
            <a:avLst/>
          </a:prstGeom>
        </p:spPr>
        <p:txBody>
          <a:bodyPr vert="horz" wrap="square" lIns="0" tIns="0" rIns="0" bIns="0" rtlCol="0">
            <a:spAutoFit/>
          </a:bodyPr>
          <a:lstStyle>
            <a:defPPr>
              <a:defRPr lang="en-US"/>
            </a:defPPr>
            <a:lvl1pPr marL="109538" indent="-109538">
              <a:spcBef>
                <a:spcPts val="500"/>
              </a:spcBef>
              <a:buFont typeface="Arial"/>
              <a:buChar char="•"/>
              <a:defRPr sz="900"/>
            </a:lvl1pPr>
            <a:lvl2pPr marL="228600" indent="-114300">
              <a:spcBef>
                <a:spcPts val="500"/>
              </a:spcBef>
              <a:buFont typeface="Arial" pitchFamily="34" charset="0"/>
              <a:buChar char="–"/>
              <a:defRPr sz="1000"/>
            </a:lvl2pPr>
            <a:lvl3pPr marL="342900" indent="-114300">
              <a:spcBef>
                <a:spcPts val="500"/>
              </a:spcBef>
              <a:buFont typeface="Arial" pitchFamily="34" charset="0"/>
              <a:buChar char="•"/>
              <a:defRPr sz="1000"/>
            </a:lvl3pPr>
            <a:lvl4pPr marL="457200" indent="-114300">
              <a:spcBef>
                <a:spcPts val="500"/>
              </a:spcBef>
              <a:buFont typeface="Arial" pitchFamily="34" charset="0"/>
              <a:buChar char="–"/>
              <a:defRPr sz="1000"/>
            </a:lvl4pPr>
            <a:lvl5pPr marL="571500" indent="-114300">
              <a:spcBef>
                <a:spcPts val="500"/>
              </a:spcBef>
              <a:buFont typeface="Arial" pitchFamily="34" charset="0"/>
              <a:buChar char="•"/>
              <a:defRPr sz="1000" baseline="0"/>
            </a:lvl5pPr>
            <a:lvl6pPr marL="685800" indent="-114300">
              <a:spcBef>
                <a:spcPts val="500"/>
              </a:spcBef>
              <a:buFont typeface="Arial" pitchFamily="34" charset="0"/>
              <a:buChar char="–"/>
              <a:defRPr sz="1000"/>
            </a:lvl6pPr>
            <a:lvl7pPr marL="800100" indent="-114300">
              <a:spcBef>
                <a:spcPts val="500"/>
              </a:spcBef>
              <a:buFont typeface="Arial" pitchFamily="34" charset="0"/>
              <a:buChar char="•"/>
              <a:defRPr sz="1000"/>
            </a:lvl7pPr>
            <a:lvl8pPr marL="914400" indent="-114300">
              <a:spcBef>
                <a:spcPts val="500"/>
              </a:spcBef>
              <a:buFont typeface="Arial" pitchFamily="34" charset="0"/>
              <a:buChar char="–"/>
              <a:defRPr sz="1000"/>
            </a:lvl8pPr>
            <a:lvl9pPr marL="1028700" indent="-114300">
              <a:spcBef>
                <a:spcPts val="500"/>
              </a:spcBef>
              <a:buFont typeface="Arial" pitchFamily="34" charset="0"/>
              <a:buChar char="•"/>
              <a:defRPr sz="1000" baseline="0"/>
            </a:lvl9pPr>
          </a:lstStyle>
          <a:p>
            <a:pPr marL="174625" indent="-174625">
              <a:spcBef>
                <a:spcPts val="0"/>
              </a:spcBef>
              <a:spcAft>
                <a:spcPts val="1200"/>
              </a:spcAft>
              <a:buClr>
                <a:srgbClr val="E87722"/>
              </a:buClr>
            </a:pPr>
            <a:r>
              <a:rPr lang="en-US" sz="1800" dirty="0"/>
              <a:t>Python application</a:t>
            </a:r>
          </a:p>
          <a:p>
            <a:pPr marL="174625" indent="-174625">
              <a:spcBef>
                <a:spcPts val="0"/>
              </a:spcBef>
              <a:spcAft>
                <a:spcPts val="1200"/>
              </a:spcAft>
              <a:buClr>
                <a:srgbClr val="E87722"/>
              </a:buClr>
            </a:pPr>
            <a:r>
              <a:rPr lang="en-US" sz="1800" dirty="0"/>
              <a:t>Parses and map </a:t>
            </a:r>
            <a:br>
              <a:rPr lang="en-US" sz="1800" dirty="0"/>
            </a:br>
            <a:r>
              <a:rPr lang="en-US" sz="1800" dirty="0"/>
              <a:t>unstructured data</a:t>
            </a:r>
          </a:p>
          <a:p>
            <a:pPr marL="174625" indent="-174625">
              <a:spcBef>
                <a:spcPts val="0"/>
              </a:spcBef>
              <a:spcAft>
                <a:spcPts val="1200"/>
              </a:spcAft>
              <a:buClr>
                <a:srgbClr val="E87722"/>
              </a:buClr>
            </a:pPr>
            <a:r>
              <a:rPr lang="en-US" sz="1800" dirty="0"/>
              <a:t>Write structured </a:t>
            </a:r>
          </a:p>
          <a:p>
            <a:pPr marL="0" indent="0">
              <a:spcBef>
                <a:spcPts val="0"/>
              </a:spcBef>
              <a:spcAft>
                <a:spcPts val="1200"/>
              </a:spcAft>
              <a:buClr>
                <a:srgbClr val="E87722"/>
              </a:buClr>
              <a:buNone/>
            </a:pPr>
            <a:r>
              <a:rPr lang="en-US" sz="1800" dirty="0"/>
              <a:t>   format to MySQL</a:t>
            </a:r>
          </a:p>
        </p:txBody>
      </p:sp>
      <p:sp>
        <p:nvSpPr>
          <p:cNvPr id="12" name="Text Placeholder 1">
            <a:extLst>
              <a:ext uri="{FF2B5EF4-FFF2-40B4-BE49-F238E27FC236}">
                <a16:creationId xmlns:a16="http://schemas.microsoft.com/office/drawing/2014/main" id="{98F94431-13A1-3D46-BBD2-55F6A04C2E56}"/>
              </a:ext>
            </a:extLst>
          </p:cNvPr>
          <p:cNvSpPr txBox="1">
            <a:spLocks/>
          </p:cNvSpPr>
          <p:nvPr/>
        </p:nvSpPr>
        <p:spPr bwMode="gray">
          <a:xfrm>
            <a:off x="6393499" y="4029493"/>
            <a:ext cx="2795609" cy="1569660"/>
          </a:xfrm>
          <a:prstGeom prst="rect">
            <a:avLst/>
          </a:prstGeom>
        </p:spPr>
        <p:txBody>
          <a:bodyPr vert="horz" wrap="square" lIns="0" tIns="0" rIns="0" bIns="0" rtlCol="0">
            <a:spAutoFit/>
          </a:bodyPr>
          <a:lstStyle>
            <a:lvl1pPr marL="1143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174625" indent="-174625">
              <a:spcBef>
                <a:spcPts val="0"/>
              </a:spcBef>
              <a:spcAft>
                <a:spcPts val="1200"/>
              </a:spcAft>
              <a:buClr>
                <a:srgbClr val="E87722"/>
              </a:buClr>
            </a:pPr>
            <a:r>
              <a:rPr lang="en-US" sz="1800" dirty="0"/>
              <a:t>Open-source</a:t>
            </a:r>
          </a:p>
          <a:p>
            <a:pPr marL="174625" indent="-174625">
              <a:spcBef>
                <a:spcPts val="0"/>
              </a:spcBef>
              <a:spcAft>
                <a:spcPts val="1200"/>
              </a:spcAft>
              <a:buClr>
                <a:srgbClr val="E87722"/>
              </a:buClr>
            </a:pPr>
            <a:r>
              <a:rPr lang="en-US" sz="1800" dirty="0"/>
              <a:t>Relational database </a:t>
            </a:r>
          </a:p>
          <a:p>
            <a:pPr marL="174625" indent="-174625">
              <a:spcBef>
                <a:spcPts val="0"/>
              </a:spcBef>
              <a:spcAft>
                <a:spcPts val="1200"/>
              </a:spcAft>
              <a:buClr>
                <a:srgbClr val="E87722"/>
              </a:buClr>
            </a:pPr>
            <a:r>
              <a:rPr lang="en-US" sz="1800" dirty="0"/>
              <a:t>Stores structured </a:t>
            </a:r>
          </a:p>
          <a:p>
            <a:pPr marL="0" indent="0">
              <a:spcBef>
                <a:spcPts val="0"/>
              </a:spcBef>
              <a:spcAft>
                <a:spcPts val="1200"/>
              </a:spcAft>
              <a:buClr>
                <a:srgbClr val="E87722"/>
              </a:buClr>
              <a:buNone/>
            </a:pPr>
            <a:r>
              <a:rPr lang="en-US" sz="1800" dirty="0"/>
              <a:t>   lineage data </a:t>
            </a:r>
          </a:p>
        </p:txBody>
      </p:sp>
      <p:sp>
        <p:nvSpPr>
          <p:cNvPr id="14" name="TextBox 13">
            <a:extLst>
              <a:ext uri="{FF2B5EF4-FFF2-40B4-BE49-F238E27FC236}">
                <a16:creationId xmlns:a16="http://schemas.microsoft.com/office/drawing/2014/main" id="{AEE7C850-A6F3-E24C-A7E5-B4BE60014BE0}"/>
              </a:ext>
            </a:extLst>
          </p:cNvPr>
          <p:cNvSpPr txBox="1"/>
          <p:nvPr/>
        </p:nvSpPr>
        <p:spPr bwMode="gray">
          <a:xfrm>
            <a:off x="-1305739" y="3175333"/>
            <a:ext cx="12192000" cy="276999"/>
          </a:xfrm>
          <a:prstGeom prst="rect">
            <a:avLst/>
          </a:prstGeom>
          <a:noFill/>
        </p:spPr>
        <p:txBody>
          <a:bodyPr wrap="square" lIns="0" tIns="0" rIns="0" bIns="0" rtlCol="0">
            <a:spAutoFit/>
          </a:bodyPr>
          <a:lstStyle/>
          <a:p>
            <a:pPr lvl="0" algn="ctr">
              <a:spcBef>
                <a:spcPts val="600"/>
              </a:spcBef>
            </a:pPr>
            <a:r>
              <a:rPr lang="en-US" dirty="0"/>
              <a:t>Data Converter</a:t>
            </a:r>
          </a:p>
        </p:txBody>
      </p:sp>
      <p:sp>
        <p:nvSpPr>
          <p:cNvPr id="16" name="TextBox 15">
            <a:extLst>
              <a:ext uri="{FF2B5EF4-FFF2-40B4-BE49-F238E27FC236}">
                <a16:creationId xmlns:a16="http://schemas.microsoft.com/office/drawing/2014/main" id="{C2EBAC22-12FC-2B46-8173-988536077A03}"/>
              </a:ext>
            </a:extLst>
          </p:cNvPr>
          <p:cNvSpPr txBox="1"/>
          <p:nvPr/>
        </p:nvSpPr>
        <p:spPr bwMode="gray">
          <a:xfrm>
            <a:off x="6310849" y="3175333"/>
            <a:ext cx="2136140" cy="276999"/>
          </a:xfrm>
          <a:prstGeom prst="rect">
            <a:avLst/>
          </a:prstGeom>
          <a:noFill/>
        </p:spPr>
        <p:txBody>
          <a:bodyPr wrap="square" lIns="0" tIns="0" rIns="0" bIns="0" rtlCol="0">
            <a:spAutoFit/>
          </a:bodyPr>
          <a:lstStyle/>
          <a:p>
            <a:pPr lvl="0" algn="ctr">
              <a:spcBef>
                <a:spcPts val="600"/>
              </a:spcBef>
            </a:pPr>
            <a:r>
              <a:rPr lang="en-US" dirty="0"/>
              <a:t>MySQL</a:t>
            </a:r>
          </a:p>
        </p:txBody>
      </p:sp>
      <p:sp>
        <p:nvSpPr>
          <p:cNvPr id="18" name="TextBox 17">
            <a:extLst>
              <a:ext uri="{FF2B5EF4-FFF2-40B4-BE49-F238E27FC236}">
                <a16:creationId xmlns:a16="http://schemas.microsoft.com/office/drawing/2014/main" id="{564AF145-9472-6242-95CE-F89A214812CF}"/>
              </a:ext>
            </a:extLst>
          </p:cNvPr>
          <p:cNvSpPr txBox="1"/>
          <p:nvPr/>
        </p:nvSpPr>
        <p:spPr bwMode="gray">
          <a:xfrm>
            <a:off x="630611" y="3208050"/>
            <a:ext cx="2264643" cy="276999"/>
          </a:xfrm>
          <a:prstGeom prst="rect">
            <a:avLst/>
          </a:prstGeom>
          <a:noFill/>
        </p:spPr>
        <p:txBody>
          <a:bodyPr wrap="square" lIns="0" tIns="0" rIns="0" bIns="0" rtlCol="0">
            <a:spAutoFit/>
          </a:bodyPr>
          <a:lstStyle/>
          <a:p>
            <a:pPr lvl="0" algn="ctr">
              <a:spcBef>
                <a:spcPts val="600"/>
              </a:spcBef>
            </a:pPr>
            <a:r>
              <a:rPr lang="en-US" dirty="0"/>
              <a:t>ArangoDB</a:t>
            </a:r>
          </a:p>
        </p:txBody>
      </p:sp>
      <p:cxnSp>
        <p:nvCxnSpPr>
          <p:cNvPr id="19" name="Straight Arrow Connector 18">
            <a:extLst>
              <a:ext uri="{FF2B5EF4-FFF2-40B4-BE49-F238E27FC236}">
                <a16:creationId xmlns:a16="http://schemas.microsoft.com/office/drawing/2014/main" id="{A49BED43-DB67-CA48-A52E-BBDF195E757F}"/>
              </a:ext>
            </a:extLst>
          </p:cNvPr>
          <p:cNvCxnSpPr>
            <a:cxnSpLocks/>
          </p:cNvCxnSpPr>
          <p:nvPr/>
        </p:nvCxnSpPr>
        <p:spPr bwMode="gray">
          <a:xfrm>
            <a:off x="669486" y="3746452"/>
            <a:ext cx="2301576" cy="0"/>
          </a:xfrm>
          <a:prstGeom prst="straightConnector1">
            <a:avLst/>
          </a:prstGeom>
          <a:ln w="19050" cap="rnd">
            <a:gradFill>
              <a:gsLst>
                <a:gs pos="100000">
                  <a:srgbClr val="F2B411"/>
                </a:gs>
                <a:gs pos="17000">
                  <a:srgbClr val="D13F44"/>
                </a:gs>
              </a:gsLst>
              <a:lin ang="4200000" scaled="0"/>
            </a:gradFill>
          </a:ln>
        </p:spPr>
        <p:style>
          <a:lnRef idx="1">
            <a:schemeClr val="accent1"/>
          </a:lnRef>
          <a:fillRef idx="0">
            <a:schemeClr val="accent1"/>
          </a:fillRef>
          <a:effectRef idx="0">
            <a:schemeClr val="accent1"/>
          </a:effectRef>
          <a:fontRef idx="minor">
            <a:schemeClr val="tx1"/>
          </a:fontRef>
        </p:style>
      </p:cxnSp>
      <p:pic>
        <p:nvPicPr>
          <p:cNvPr id="22" name="Content Placeholder 4" descr="Graphical user interface, application&#10;&#10;Description automatically generated">
            <a:extLst>
              <a:ext uri="{FF2B5EF4-FFF2-40B4-BE49-F238E27FC236}">
                <a16:creationId xmlns:a16="http://schemas.microsoft.com/office/drawing/2014/main" id="{E1101946-CDF5-8C48-A473-90F741C0BC11}"/>
              </a:ext>
            </a:extLst>
          </p:cNvPr>
          <p:cNvPicPr>
            <a:picLocks noChangeAspect="1"/>
          </p:cNvPicPr>
          <p:nvPr/>
        </p:nvPicPr>
        <p:blipFill rotWithShape="1">
          <a:blip r:embed="rId2"/>
          <a:srcRect l="6140" t="13192" r="71969" b="13052"/>
          <a:stretch/>
        </p:blipFill>
        <p:spPr>
          <a:xfrm>
            <a:off x="1170822" y="1722624"/>
            <a:ext cx="1184223" cy="1366603"/>
          </a:xfrm>
          <a:prstGeom prst="rect">
            <a:avLst/>
          </a:prstGeom>
        </p:spPr>
      </p:pic>
      <p:pic>
        <p:nvPicPr>
          <p:cNvPr id="23" name="Content Placeholder 4" descr="Graphical user interface, application&#10;&#10;Description automatically generated">
            <a:extLst>
              <a:ext uri="{FF2B5EF4-FFF2-40B4-BE49-F238E27FC236}">
                <a16:creationId xmlns:a16="http://schemas.microsoft.com/office/drawing/2014/main" id="{842E9F2A-3F85-5E48-82DB-2959AD2F3573}"/>
              </a:ext>
            </a:extLst>
          </p:cNvPr>
          <p:cNvPicPr>
            <a:picLocks noChangeAspect="1"/>
          </p:cNvPicPr>
          <p:nvPr/>
        </p:nvPicPr>
        <p:blipFill rotWithShape="1">
          <a:blip r:embed="rId2"/>
          <a:srcRect l="43104" t="20167" r="35005" b="11818"/>
          <a:stretch/>
        </p:blipFill>
        <p:spPr>
          <a:xfrm>
            <a:off x="4002894" y="1819755"/>
            <a:ext cx="1184223" cy="1260232"/>
          </a:xfrm>
          <a:prstGeom prst="rect">
            <a:avLst/>
          </a:prstGeom>
        </p:spPr>
      </p:pic>
      <p:cxnSp>
        <p:nvCxnSpPr>
          <p:cNvPr id="28" name="Straight Arrow Connector 27">
            <a:extLst>
              <a:ext uri="{FF2B5EF4-FFF2-40B4-BE49-F238E27FC236}">
                <a16:creationId xmlns:a16="http://schemas.microsoft.com/office/drawing/2014/main" id="{CD22AD7D-1E64-5844-A718-BB026979B0DA}"/>
              </a:ext>
            </a:extLst>
          </p:cNvPr>
          <p:cNvCxnSpPr>
            <a:cxnSpLocks/>
          </p:cNvCxnSpPr>
          <p:nvPr/>
        </p:nvCxnSpPr>
        <p:spPr bwMode="gray">
          <a:xfrm>
            <a:off x="2971062" y="2388774"/>
            <a:ext cx="771996" cy="0"/>
          </a:xfrm>
          <a:prstGeom prst="straightConnector1">
            <a:avLst/>
          </a:prstGeom>
          <a:ln w="38100" cap="rnd">
            <a:solidFill>
              <a:schemeClr val="accent1"/>
            </a:solidFill>
            <a:headEnd w="lg" len="med"/>
            <a:tailEnd type="arrow" w="lg"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AC313B71-DB7D-2D47-A755-DCB06A967E55}"/>
              </a:ext>
            </a:extLst>
          </p:cNvPr>
          <p:cNvCxnSpPr>
            <a:cxnSpLocks/>
          </p:cNvCxnSpPr>
          <p:nvPr/>
        </p:nvCxnSpPr>
        <p:spPr bwMode="gray">
          <a:xfrm>
            <a:off x="3639473" y="3739876"/>
            <a:ext cx="2301576" cy="0"/>
          </a:xfrm>
          <a:prstGeom prst="straightConnector1">
            <a:avLst/>
          </a:prstGeom>
          <a:ln w="19050" cap="rnd">
            <a:gradFill>
              <a:gsLst>
                <a:gs pos="100000">
                  <a:srgbClr val="F2B411"/>
                </a:gs>
                <a:gs pos="17000">
                  <a:srgbClr val="D13F44"/>
                </a:gs>
              </a:gsLst>
              <a:lin ang="4200000" scaled="0"/>
            </a:gradFill>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F6659BDE-4D12-B844-B2CD-FBB2BDB9DF1B}"/>
              </a:ext>
            </a:extLst>
          </p:cNvPr>
          <p:cNvCxnSpPr>
            <a:cxnSpLocks/>
          </p:cNvCxnSpPr>
          <p:nvPr/>
        </p:nvCxnSpPr>
        <p:spPr bwMode="gray">
          <a:xfrm>
            <a:off x="6310849" y="3746452"/>
            <a:ext cx="2301576" cy="0"/>
          </a:xfrm>
          <a:prstGeom prst="straightConnector1">
            <a:avLst/>
          </a:prstGeom>
          <a:ln w="19050" cap="rnd">
            <a:gradFill>
              <a:gsLst>
                <a:gs pos="100000">
                  <a:srgbClr val="F2B411"/>
                </a:gs>
                <a:gs pos="17000">
                  <a:srgbClr val="D13F44"/>
                </a:gs>
              </a:gsLst>
              <a:lin ang="4200000" scaled="0"/>
            </a:gradFill>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657DE750-8481-AF47-834A-FE66053ACD1A}"/>
              </a:ext>
            </a:extLst>
          </p:cNvPr>
          <p:cNvCxnSpPr>
            <a:cxnSpLocks/>
          </p:cNvCxnSpPr>
          <p:nvPr/>
        </p:nvCxnSpPr>
        <p:spPr bwMode="gray">
          <a:xfrm>
            <a:off x="8859441" y="3752361"/>
            <a:ext cx="2301576" cy="0"/>
          </a:xfrm>
          <a:prstGeom prst="straightConnector1">
            <a:avLst/>
          </a:prstGeom>
          <a:ln w="19050" cap="rnd">
            <a:gradFill>
              <a:gsLst>
                <a:gs pos="100000">
                  <a:srgbClr val="F2B411"/>
                </a:gs>
                <a:gs pos="17000">
                  <a:srgbClr val="D13F44"/>
                </a:gs>
              </a:gsLst>
              <a:lin ang="4200000" scaled="0"/>
            </a:gradFill>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8F1CA6AD-5B2B-BC4A-BE05-41A13534EA50}"/>
              </a:ext>
            </a:extLst>
          </p:cNvPr>
          <p:cNvCxnSpPr>
            <a:cxnSpLocks/>
          </p:cNvCxnSpPr>
          <p:nvPr/>
        </p:nvCxnSpPr>
        <p:spPr bwMode="gray">
          <a:xfrm>
            <a:off x="5772658" y="2388774"/>
            <a:ext cx="771996" cy="0"/>
          </a:xfrm>
          <a:prstGeom prst="straightConnector1">
            <a:avLst/>
          </a:prstGeom>
          <a:ln w="38100" cap="rnd">
            <a:solidFill>
              <a:schemeClr val="accent1"/>
            </a:solidFill>
            <a:headEnd w="lg" len="med"/>
            <a:tailEnd type="arrow" w="lg" len="med"/>
          </a:ln>
        </p:spPr>
        <p:style>
          <a:lnRef idx="1">
            <a:schemeClr val="accent1"/>
          </a:lnRef>
          <a:fillRef idx="0">
            <a:schemeClr val="accent1"/>
          </a:fillRef>
          <a:effectRef idx="0">
            <a:schemeClr val="accent1"/>
          </a:effectRef>
          <a:fontRef idx="minor">
            <a:schemeClr val="tx1"/>
          </a:fontRef>
        </p:style>
      </p:cxnSp>
      <p:pic>
        <p:nvPicPr>
          <p:cNvPr id="33" name="Picture 32" descr="Diagram&#10;&#10;Description automatically generated with low confidence">
            <a:extLst>
              <a:ext uri="{FF2B5EF4-FFF2-40B4-BE49-F238E27FC236}">
                <a16:creationId xmlns:a16="http://schemas.microsoft.com/office/drawing/2014/main" id="{92CC60BD-378C-C845-9225-FB983F888213}"/>
              </a:ext>
            </a:extLst>
          </p:cNvPr>
          <p:cNvPicPr>
            <a:picLocks noChangeAspect="1"/>
          </p:cNvPicPr>
          <p:nvPr/>
        </p:nvPicPr>
        <p:blipFill rotWithShape="1">
          <a:blip r:embed="rId3"/>
          <a:srcRect l="80327"/>
          <a:stretch/>
        </p:blipFill>
        <p:spPr>
          <a:xfrm>
            <a:off x="9365430" y="1565451"/>
            <a:ext cx="1469766" cy="1680947"/>
          </a:xfrm>
          <a:prstGeom prst="rect">
            <a:avLst/>
          </a:prstGeom>
        </p:spPr>
      </p:pic>
      <p:cxnSp>
        <p:nvCxnSpPr>
          <p:cNvPr id="34" name="Straight Arrow Connector 33">
            <a:extLst>
              <a:ext uri="{FF2B5EF4-FFF2-40B4-BE49-F238E27FC236}">
                <a16:creationId xmlns:a16="http://schemas.microsoft.com/office/drawing/2014/main" id="{69481D85-DD45-5841-98CF-3FECF7500A3C}"/>
              </a:ext>
            </a:extLst>
          </p:cNvPr>
          <p:cNvCxnSpPr>
            <a:cxnSpLocks/>
          </p:cNvCxnSpPr>
          <p:nvPr/>
        </p:nvCxnSpPr>
        <p:spPr bwMode="gray">
          <a:xfrm>
            <a:off x="8358874" y="2405924"/>
            <a:ext cx="771996" cy="0"/>
          </a:xfrm>
          <a:prstGeom prst="straightConnector1">
            <a:avLst/>
          </a:prstGeom>
          <a:ln w="38100" cap="rnd">
            <a:solidFill>
              <a:schemeClr val="accent1"/>
            </a:solidFill>
            <a:headEnd w="lg" len="med"/>
            <a:tailEnd type="arrow" w="lg" len="med"/>
          </a:ln>
        </p:spPr>
        <p:style>
          <a:lnRef idx="1">
            <a:schemeClr val="accent1"/>
          </a:lnRef>
          <a:fillRef idx="0">
            <a:schemeClr val="accent1"/>
          </a:fillRef>
          <a:effectRef idx="0">
            <a:schemeClr val="accent1"/>
          </a:effectRef>
          <a:fontRef idx="minor">
            <a:schemeClr val="tx1"/>
          </a:fontRef>
        </p:style>
      </p:cxnSp>
      <p:sp>
        <p:nvSpPr>
          <p:cNvPr id="36" name="Text Placeholder 1">
            <a:extLst>
              <a:ext uri="{FF2B5EF4-FFF2-40B4-BE49-F238E27FC236}">
                <a16:creationId xmlns:a16="http://schemas.microsoft.com/office/drawing/2014/main" id="{646F1C70-21CB-9447-AC7D-78793E348D99}"/>
              </a:ext>
            </a:extLst>
          </p:cNvPr>
          <p:cNvSpPr txBox="1">
            <a:spLocks/>
          </p:cNvSpPr>
          <p:nvPr/>
        </p:nvSpPr>
        <p:spPr bwMode="gray">
          <a:xfrm>
            <a:off x="9130870" y="4029493"/>
            <a:ext cx="2795609" cy="1261884"/>
          </a:xfrm>
          <a:prstGeom prst="rect">
            <a:avLst/>
          </a:prstGeom>
        </p:spPr>
        <p:txBody>
          <a:bodyPr vert="horz" wrap="square" lIns="0" tIns="0" rIns="0" bIns="0" rtlCol="0">
            <a:spAutoFit/>
          </a:bodyPr>
          <a:lstStyle>
            <a:lvl1pPr marL="1143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174625" indent="-174625">
              <a:spcBef>
                <a:spcPts val="0"/>
              </a:spcBef>
              <a:spcAft>
                <a:spcPts val="1200"/>
              </a:spcAft>
              <a:buClr>
                <a:srgbClr val="E87722"/>
              </a:buClr>
            </a:pPr>
            <a:r>
              <a:rPr lang="en-US" sz="1800" dirty="0"/>
              <a:t>Fastest and most scalable graph platform</a:t>
            </a:r>
          </a:p>
          <a:p>
            <a:pPr marL="174625" indent="-174625">
              <a:spcBef>
                <a:spcPts val="0"/>
              </a:spcBef>
              <a:spcAft>
                <a:spcPts val="1200"/>
              </a:spcAft>
              <a:buClr>
                <a:srgbClr val="E87722"/>
              </a:buClr>
            </a:pPr>
            <a:r>
              <a:rPr lang="en-US" sz="1800" dirty="0"/>
              <a:t>Massive parallel processing</a:t>
            </a:r>
          </a:p>
        </p:txBody>
      </p:sp>
      <p:sp>
        <p:nvSpPr>
          <p:cNvPr id="37" name="TextBox 36">
            <a:extLst>
              <a:ext uri="{FF2B5EF4-FFF2-40B4-BE49-F238E27FC236}">
                <a16:creationId xmlns:a16="http://schemas.microsoft.com/office/drawing/2014/main" id="{4BF3FE24-E17C-634A-A333-F4176E1B48B2}"/>
              </a:ext>
            </a:extLst>
          </p:cNvPr>
          <p:cNvSpPr txBox="1"/>
          <p:nvPr/>
        </p:nvSpPr>
        <p:spPr bwMode="gray">
          <a:xfrm>
            <a:off x="8859441" y="3175333"/>
            <a:ext cx="2136140" cy="276999"/>
          </a:xfrm>
          <a:prstGeom prst="rect">
            <a:avLst/>
          </a:prstGeom>
          <a:noFill/>
        </p:spPr>
        <p:txBody>
          <a:bodyPr wrap="square" lIns="0" tIns="0" rIns="0" bIns="0" rtlCol="0">
            <a:spAutoFit/>
          </a:bodyPr>
          <a:lstStyle/>
          <a:p>
            <a:pPr lvl="0" algn="ctr">
              <a:spcBef>
                <a:spcPts val="600"/>
              </a:spcBef>
            </a:pPr>
            <a:r>
              <a:rPr lang="en-US" dirty="0"/>
              <a:t>TigerGraph</a:t>
            </a:r>
          </a:p>
        </p:txBody>
      </p:sp>
    </p:spTree>
    <p:extLst>
      <p:ext uri="{BB962C8B-B14F-4D97-AF65-F5344CB8AC3E}">
        <p14:creationId xmlns:p14="http://schemas.microsoft.com/office/powerpoint/2010/main" val="35853722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85B8E48-EA52-6946-822A-A20CF7871FA9}"/>
              </a:ext>
            </a:extLst>
          </p:cNvPr>
          <p:cNvSpPr>
            <a:spLocks noGrp="1"/>
          </p:cNvSpPr>
          <p:nvPr>
            <p:ph type="title"/>
          </p:nvPr>
        </p:nvSpPr>
        <p:spPr/>
        <p:txBody>
          <a:bodyPr/>
          <a:lstStyle/>
          <a:p>
            <a:r>
              <a:rPr lang="en-US" dirty="0"/>
              <a:t>Why TigerGraph?</a:t>
            </a:r>
          </a:p>
        </p:txBody>
      </p:sp>
      <p:sp>
        <p:nvSpPr>
          <p:cNvPr id="4" name="Footer Placeholder 3">
            <a:extLst>
              <a:ext uri="{FF2B5EF4-FFF2-40B4-BE49-F238E27FC236}">
                <a16:creationId xmlns:a16="http://schemas.microsoft.com/office/drawing/2014/main" id="{8D262C98-B61A-9B4F-BCE6-3C733AC58AF4}"/>
              </a:ext>
            </a:extLst>
          </p:cNvPr>
          <p:cNvSpPr>
            <a:spLocks noGrp="1"/>
          </p:cNvSpPr>
          <p:nvPr>
            <p:ph type="ftr" sz="quarter" idx="15"/>
          </p:nvPr>
        </p:nvSpPr>
        <p:spPr/>
        <p:txBody>
          <a:bodyPr/>
          <a:lstStyle/>
          <a:p>
            <a:pPr algn="r"/>
            <a:r>
              <a:rPr lang="en-US"/>
              <a:t>© 2021 Optum, Inc. All rights reserved. Confidential property of Optum. Do not distribute or reproduce without express permission from Optum.</a:t>
            </a:r>
          </a:p>
        </p:txBody>
      </p:sp>
      <p:sp>
        <p:nvSpPr>
          <p:cNvPr id="5" name="Slide Number Placeholder 4">
            <a:extLst>
              <a:ext uri="{FF2B5EF4-FFF2-40B4-BE49-F238E27FC236}">
                <a16:creationId xmlns:a16="http://schemas.microsoft.com/office/drawing/2014/main" id="{91B8854F-441D-BE45-8627-57045E662D00}"/>
              </a:ext>
            </a:extLst>
          </p:cNvPr>
          <p:cNvSpPr>
            <a:spLocks noGrp="1"/>
          </p:cNvSpPr>
          <p:nvPr>
            <p:ph type="sldNum" sz="quarter" idx="16"/>
          </p:nvPr>
        </p:nvSpPr>
        <p:spPr/>
        <p:txBody>
          <a:bodyPr/>
          <a:lstStyle/>
          <a:p>
            <a:fld id="{901F1369-4AEB-4520-96C0-9F78886180C1}" type="slidenum">
              <a:rPr lang="en-US" smtClean="0"/>
              <a:pPr/>
              <a:t>11</a:t>
            </a:fld>
            <a:endParaRPr lang="en-US" dirty="0"/>
          </a:p>
        </p:txBody>
      </p:sp>
      <p:pic>
        <p:nvPicPr>
          <p:cNvPr id="6" name="Picture 4" descr="TigerGraph | DCVC">
            <a:extLst>
              <a:ext uri="{FF2B5EF4-FFF2-40B4-BE49-F238E27FC236}">
                <a16:creationId xmlns:a16="http://schemas.microsoft.com/office/drawing/2014/main" id="{56DA62D5-4B00-FA47-A72E-2958E20F05E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7171" b="20950"/>
          <a:stretch/>
        </p:blipFill>
        <p:spPr bwMode="auto">
          <a:xfrm>
            <a:off x="845085" y="3000300"/>
            <a:ext cx="3539882" cy="112012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761099E9-71E1-284E-86C3-43D107E3CED3}"/>
              </a:ext>
            </a:extLst>
          </p:cNvPr>
          <p:cNvSpPr/>
          <p:nvPr/>
        </p:nvSpPr>
        <p:spPr bwMode="gray">
          <a:xfrm>
            <a:off x="7374811" y="5002330"/>
            <a:ext cx="1554480" cy="215444"/>
          </a:xfrm>
          <a:prstGeom prst="rect">
            <a:avLst/>
          </a:prstGeom>
        </p:spPr>
        <p:txBody>
          <a:bodyPr wrap="square" lIns="0" tIns="0" rIns="0" bIns="0">
            <a:spAutoFit/>
          </a:bodyPr>
          <a:lstStyle/>
          <a:p>
            <a:pPr lvl="0" algn="ctr">
              <a:spcBef>
                <a:spcPts val="600"/>
              </a:spcBef>
            </a:pPr>
            <a:r>
              <a:rPr lang="en-US" sz="1400" b="1" dirty="0"/>
              <a:t>Privacy features </a:t>
            </a:r>
          </a:p>
        </p:txBody>
      </p:sp>
      <p:sp>
        <p:nvSpPr>
          <p:cNvPr id="9" name="Rectangle 8">
            <a:extLst>
              <a:ext uri="{FF2B5EF4-FFF2-40B4-BE49-F238E27FC236}">
                <a16:creationId xmlns:a16="http://schemas.microsoft.com/office/drawing/2014/main" id="{AE68AD55-86C5-454B-ACB9-A92068786841}"/>
              </a:ext>
            </a:extLst>
          </p:cNvPr>
          <p:cNvSpPr/>
          <p:nvPr/>
        </p:nvSpPr>
        <p:spPr bwMode="gray">
          <a:xfrm>
            <a:off x="5400950" y="5002330"/>
            <a:ext cx="1554480" cy="215444"/>
          </a:xfrm>
          <a:prstGeom prst="rect">
            <a:avLst/>
          </a:prstGeom>
        </p:spPr>
        <p:txBody>
          <a:bodyPr wrap="square" lIns="0" tIns="0" rIns="0" bIns="0">
            <a:spAutoFit/>
          </a:bodyPr>
          <a:lstStyle/>
          <a:p>
            <a:pPr lvl="0" algn="ctr">
              <a:spcBef>
                <a:spcPts val="600"/>
              </a:spcBef>
            </a:pPr>
            <a:r>
              <a:rPr lang="en-US" sz="1400" b="1" dirty="0"/>
              <a:t>Easy scale out</a:t>
            </a:r>
          </a:p>
        </p:txBody>
      </p:sp>
      <p:sp>
        <p:nvSpPr>
          <p:cNvPr id="10" name="Rectangle 9">
            <a:extLst>
              <a:ext uri="{FF2B5EF4-FFF2-40B4-BE49-F238E27FC236}">
                <a16:creationId xmlns:a16="http://schemas.microsoft.com/office/drawing/2014/main" id="{9ED4F467-266C-A64B-BAB9-97B5EB093EBF}"/>
              </a:ext>
            </a:extLst>
          </p:cNvPr>
          <p:cNvSpPr/>
          <p:nvPr/>
        </p:nvSpPr>
        <p:spPr bwMode="gray">
          <a:xfrm>
            <a:off x="9349906" y="2639868"/>
            <a:ext cx="1554480" cy="215444"/>
          </a:xfrm>
          <a:prstGeom prst="rect">
            <a:avLst/>
          </a:prstGeom>
        </p:spPr>
        <p:txBody>
          <a:bodyPr wrap="square" lIns="0" tIns="0" rIns="0" bIns="0">
            <a:spAutoFit/>
          </a:bodyPr>
          <a:lstStyle/>
          <a:p>
            <a:pPr lvl="0" algn="ctr">
              <a:spcBef>
                <a:spcPts val="600"/>
              </a:spcBef>
            </a:pPr>
            <a:r>
              <a:rPr lang="en-US" sz="1400" b="1" dirty="0"/>
              <a:t>Fast Performing</a:t>
            </a:r>
          </a:p>
        </p:txBody>
      </p:sp>
      <p:sp>
        <p:nvSpPr>
          <p:cNvPr id="11" name="Rectangle 10">
            <a:extLst>
              <a:ext uri="{FF2B5EF4-FFF2-40B4-BE49-F238E27FC236}">
                <a16:creationId xmlns:a16="http://schemas.microsoft.com/office/drawing/2014/main" id="{9E00FB8F-8CAC-4240-86FC-238C0B01E8A0}"/>
              </a:ext>
            </a:extLst>
          </p:cNvPr>
          <p:cNvSpPr/>
          <p:nvPr/>
        </p:nvSpPr>
        <p:spPr bwMode="gray">
          <a:xfrm>
            <a:off x="7376045" y="2639868"/>
            <a:ext cx="1554480" cy="215444"/>
          </a:xfrm>
          <a:prstGeom prst="rect">
            <a:avLst/>
          </a:prstGeom>
        </p:spPr>
        <p:txBody>
          <a:bodyPr wrap="square" lIns="0" tIns="0" rIns="0" bIns="0">
            <a:spAutoFit/>
          </a:bodyPr>
          <a:lstStyle/>
          <a:p>
            <a:pPr lvl="0" algn="ctr">
              <a:spcBef>
                <a:spcPts val="600"/>
              </a:spcBef>
            </a:pPr>
            <a:r>
              <a:rPr lang="en-US" sz="1400" b="1" dirty="0"/>
              <a:t>Native Graph DB </a:t>
            </a:r>
          </a:p>
        </p:txBody>
      </p:sp>
      <p:sp>
        <p:nvSpPr>
          <p:cNvPr id="12" name="Rectangle 11">
            <a:extLst>
              <a:ext uri="{FF2B5EF4-FFF2-40B4-BE49-F238E27FC236}">
                <a16:creationId xmlns:a16="http://schemas.microsoft.com/office/drawing/2014/main" id="{B001EDD6-8938-3143-97A6-8739A19601CB}"/>
              </a:ext>
            </a:extLst>
          </p:cNvPr>
          <p:cNvSpPr/>
          <p:nvPr/>
        </p:nvSpPr>
        <p:spPr bwMode="gray">
          <a:xfrm>
            <a:off x="5402184" y="2639868"/>
            <a:ext cx="1554480" cy="430887"/>
          </a:xfrm>
          <a:prstGeom prst="rect">
            <a:avLst/>
          </a:prstGeom>
        </p:spPr>
        <p:txBody>
          <a:bodyPr wrap="square" lIns="0" tIns="0" rIns="0" bIns="0">
            <a:spAutoFit/>
          </a:bodyPr>
          <a:lstStyle/>
          <a:p>
            <a:pPr lvl="0" algn="ctr">
              <a:spcBef>
                <a:spcPts val="600"/>
              </a:spcBef>
            </a:pPr>
            <a:r>
              <a:rPr lang="en-US" sz="1400" b="1" dirty="0"/>
              <a:t>Specific for graphs</a:t>
            </a:r>
          </a:p>
        </p:txBody>
      </p:sp>
      <p:cxnSp>
        <p:nvCxnSpPr>
          <p:cNvPr id="13" name="Straight Arrow Connector 12">
            <a:extLst>
              <a:ext uri="{FF2B5EF4-FFF2-40B4-BE49-F238E27FC236}">
                <a16:creationId xmlns:a16="http://schemas.microsoft.com/office/drawing/2014/main" id="{33B5AFED-C024-2342-A092-A5ECB9247D4C}"/>
              </a:ext>
            </a:extLst>
          </p:cNvPr>
          <p:cNvCxnSpPr>
            <a:cxnSpLocks/>
          </p:cNvCxnSpPr>
          <p:nvPr/>
        </p:nvCxnSpPr>
        <p:spPr bwMode="gray">
          <a:xfrm>
            <a:off x="5477493" y="3317787"/>
            <a:ext cx="1403862" cy="0"/>
          </a:xfrm>
          <a:prstGeom prst="straightConnector1">
            <a:avLst/>
          </a:prstGeom>
          <a:ln w="19050" cap="rnd">
            <a:gradFill>
              <a:gsLst>
                <a:gs pos="100000">
                  <a:srgbClr val="F2B411"/>
                </a:gs>
                <a:gs pos="17000">
                  <a:srgbClr val="D13F44"/>
                </a:gs>
              </a:gsLst>
              <a:lin ang="4200000" scaled="0"/>
            </a:gradFill>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1BF51D66-0AAC-F645-9728-42255EA21D89}"/>
              </a:ext>
            </a:extLst>
          </p:cNvPr>
          <p:cNvCxnSpPr>
            <a:cxnSpLocks/>
          </p:cNvCxnSpPr>
          <p:nvPr/>
        </p:nvCxnSpPr>
        <p:spPr bwMode="gray">
          <a:xfrm>
            <a:off x="7451354" y="3317787"/>
            <a:ext cx="1403862" cy="0"/>
          </a:xfrm>
          <a:prstGeom prst="straightConnector1">
            <a:avLst/>
          </a:prstGeom>
          <a:ln w="19050" cap="rnd">
            <a:gradFill>
              <a:gsLst>
                <a:gs pos="100000">
                  <a:srgbClr val="F2B411"/>
                </a:gs>
                <a:gs pos="17000">
                  <a:srgbClr val="D13F44"/>
                </a:gs>
              </a:gsLst>
              <a:lin ang="4200000" scaled="0"/>
            </a:gradFill>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F430352F-CAEA-4848-97CE-68780EAF8FE5}"/>
              </a:ext>
            </a:extLst>
          </p:cNvPr>
          <p:cNvCxnSpPr>
            <a:cxnSpLocks/>
          </p:cNvCxnSpPr>
          <p:nvPr/>
        </p:nvCxnSpPr>
        <p:spPr bwMode="gray">
          <a:xfrm>
            <a:off x="9425215" y="3317787"/>
            <a:ext cx="1403862" cy="0"/>
          </a:xfrm>
          <a:prstGeom prst="straightConnector1">
            <a:avLst/>
          </a:prstGeom>
          <a:ln w="19050" cap="rnd">
            <a:gradFill>
              <a:gsLst>
                <a:gs pos="100000">
                  <a:srgbClr val="F2B411"/>
                </a:gs>
                <a:gs pos="17000">
                  <a:srgbClr val="D13F44"/>
                </a:gs>
              </a:gsLst>
              <a:lin ang="4200000" scaled="0"/>
            </a:gradFill>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EC09F6D0-E094-E647-8AC1-F2298689CC66}"/>
              </a:ext>
            </a:extLst>
          </p:cNvPr>
          <p:cNvCxnSpPr>
            <a:cxnSpLocks/>
          </p:cNvCxnSpPr>
          <p:nvPr/>
        </p:nvCxnSpPr>
        <p:spPr bwMode="gray">
          <a:xfrm>
            <a:off x="5476259" y="5680249"/>
            <a:ext cx="1403862" cy="0"/>
          </a:xfrm>
          <a:prstGeom prst="straightConnector1">
            <a:avLst/>
          </a:prstGeom>
          <a:ln w="19050" cap="rnd">
            <a:gradFill>
              <a:gsLst>
                <a:gs pos="100000">
                  <a:srgbClr val="F2B411"/>
                </a:gs>
                <a:gs pos="17000">
                  <a:srgbClr val="D13F44"/>
                </a:gs>
              </a:gsLst>
              <a:lin ang="4200000" scaled="0"/>
            </a:gradFill>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043F3AE0-FF86-CD49-8038-48A68B4CF0DD}"/>
              </a:ext>
            </a:extLst>
          </p:cNvPr>
          <p:cNvCxnSpPr>
            <a:cxnSpLocks/>
          </p:cNvCxnSpPr>
          <p:nvPr/>
        </p:nvCxnSpPr>
        <p:spPr bwMode="gray">
          <a:xfrm>
            <a:off x="7450120" y="5680249"/>
            <a:ext cx="1403862" cy="0"/>
          </a:xfrm>
          <a:prstGeom prst="straightConnector1">
            <a:avLst/>
          </a:prstGeom>
          <a:ln w="19050" cap="rnd">
            <a:gradFill>
              <a:gsLst>
                <a:gs pos="100000">
                  <a:srgbClr val="F2B411"/>
                </a:gs>
                <a:gs pos="17000">
                  <a:srgbClr val="D13F44"/>
                </a:gs>
              </a:gsLst>
              <a:lin ang="4200000" scaled="0"/>
            </a:gradFill>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72705EF1-9F9B-C74B-AEA5-D4B71484F23F}"/>
              </a:ext>
            </a:extLst>
          </p:cNvPr>
          <p:cNvSpPr/>
          <p:nvPr/>
        </p:nvSpPr>
        <p:spPr bwMode="gray">
          <a:xfrm>
            <a:off x="9349906" y="5002330"/>
            <a:ext cx="1554480" cy="430887"/>
          </a:xfrm>
          <a:prstGeom prst="rect">
            <a:avLst/>
          </a:prstGeom>
        </p:spPr>
        <p:txBody>
          <a:bodyPr wrap="square" lIns="0" tIns="0" rIns="0" bIns="0">
            <a:spAutoFit/>
          </a:bodyPr>
          <a:lstStyle/>
          <a:p>
            <a:pPr lvl="0" algn="ctr">
              <a:spcBef>
                <a:spcPts val="600"/>
              </a:spcBef>
            </a:pPr>
            <a:r>
              <a:rPr lang="en-US" sz="1400" b="1" dirty="0"/>
              <a:t>Easy to use </a:t>
            </a:r>
            <a:br>
              <a:rPr lang="en-US" sz="1400" b="1" dirty="0"/>
            </a:br>
            <a:r>
              <a:rPr lang="en-US" sz="1400" b="1" dirty="0"/>
              <a:t>and explore</a:t>
            </a:r>
          </a:p>
        </p:txBody>
      </p:sp>
      <p:cxnSp>
        <p:nvCxnSpPr>
          <p:cNvPr id="24" name="Straight Arrow Connector 23">
            <a:extLst>
              <a:ext uri="{FF2B5EF4-FFF2-40B4-BE49-F238E27FC236}">
                <a16:creationId xmlns:a16="http://schemas.microsoft.com/office/drawing/2014/main" id="{C0D966FE-E339-ED42-8BBC-654B02432322}"/>
              </a:ext>
            </a:extLst>
          </p:cNvPr>
          <p:cNvCxnSpPr>
            <a:cxnSpLocks/>
          </p:cNvCxnSpPr>
          <p:nvPr/>
        </p:nvCxnSpPr>
        <p:spPr bwMode="gray">
          <a:xfrm>
            <a:off x="9425215" y="5680249"/>
            <a:ext cx="1403862" cy="0"/>
          </a:xfrm>
          <a:prstGeom prst="straightConnector1">
            <a:avLst/>
          </a:prstGeom>
          <a:ln w="19050" cap="rnd">
            <a:gradFill>
              <a:gsLst>
                <a:gs pos="100000">
                  <a:srgbClr val="F2B411"/>
                </a:gs>
                <a:gs pos="17000">
                  <a:srgbClr val="D13F44"/>
                </a:gs>
              </a:gsLst>
              <a:lin ang="4200000" scaled="0"/>
            </a:gradFill>
          </a:ln>
        </p:spPr>
        <p:style>
          <a:lnRef idx="1">
            <a:schemeClr val="accent1"/>
          </a:lnRef>
          <a:fillRef idx="0">
            <a:schemeClr val="accent1"/>
          </a:fillRef>
          <a:effectRef idx="0">
            <a:schemeClr val="accent1"/>
          </a:effectRef>
          <a:fontRef idx="minor">
            <a:schemeClr val="tx1"/>
          </a:fontRef>
        </p:style>
      </p:cxnSp>
      <p:pic>
        <p:nvPicPr>
          <p:cNvPr id="26" name="Picture 25" descr="Logo, icon&#10;&#10;Description automatically generated">
            <a:extLst>
              <a:ext uri="{FF2B5EF4-FFF2-40B4-BE49-F238E27FC236}">
                <a16:creationId xmlns:a16="http://schemas.microsoft.com/office/drawing/2014/main" id="{81503310-2C7E-2E4D-9A68-C9A7B4A044D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gray">
          <a:xfrm>
            <a:off x="5631813" y="1502357"/>
            <a:ext cx="981683" cy="981683"/>
          </a:xfrm>
          <a:prstGeom prst="rect">
            <a:avLst/>
          </a:prstGeom>
        </p:spPr>
      </p:pic>
      <p:pic>
        <p:nvPicPr>
          <p:cNvPr id="27" name="Picture 26">
            <a:extLst>
              <a:ext uri="{FF2B5EF4-FFF2-40B4-BE49-F238E27FC236}">
                <a16:creationId xmlns:a16="http://schemas.microsoft.com/office/drawing/2014/main" id="{E27A16A6-05FF-9D4D-9AE6-BD6E65EBF7F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62443" y="1502357"/>
            <a:ext cx="981683" cy="981683"/>
          </a:xfrm>
          <a:prstGeom prst="rect">
            <a:avLst/>
          </a:prstGeom>
        </p:spPr>
      </p:pic>
      <p:pic>
        <p:nvPicPr>
          <p:cNvPr id="29" name="Picture 28">
            <a:extLst>
              <a:ext uri="{FF2B5EF4-FFF2-40B4-BE49-F238E27FC236}">
                <a16:creationId xmlns:a16="http://schemas.microsoft.com/office/drawing/2014/main" id="{FCA0D487-42DB-DA40-AAA5-D6E1C15E9DF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624832" y="1503973"/>
            <a:ext cx="981683" cy="981683"/>
          </a:xfrm>
          <a:prstGeom prst="rect">
            <a:avLst/>
          </a:prstGeom>
        </p:spPr>
      </p:pic>
      <p:pic>
        <p:nvPicPr>
          <p:cNvPr id="33" name="Picture 32">
            <a:extLst>
              <a:ext uri="{FF2B5EF4-FFF2-40B4-BE49-F238E27FC236}">
                <a16:creationId xmlns:a16="http://schemas.microsoft.com/office/drawing/2014/main" id="{62952DFF-DB6D-0846-AC91-57F48AC35FC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63304" y="3860405"/>
            <a:ext cx="981683" cy="981683"/>
          </a:xfrm>
          <a:prstGeom prst="rect">
            <a:avLst/>
          </a:prstGeom>
        </p:spPr>
      </p:pic>
      <p:pic>
        <p:nvPicPr>
          <p:cNvPr id="35" name="Picture 34">
            <a:extLst>
              <a:ext uri="{FF2B5EF4-FFF2-40B4-BE49-F238E27FC236}">
                <a16:creationId xmlns:a16="http://schemas.microsoft.com/office/drawing/2014/main" id="{C56A0DD9-7A88-9D40-89A5-D0BA9027612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657423" y="3860405"/>
            <a:ext cx="981683" cy="981683"/>
          </a:xfrm>
          <a:prstGeom prst="rect">
            <a:avLst/>
          </a:prstGeom>
        </p:spPr>
      </p:pic>
      <p:pic>
        <p:nvPicPr>
          <p:cNvPr id="37" name="Picture 36">
            <a:extLst>
              <a:ext uri="{FF2B5EF4-FFF2-40B4-BE49-F238E27FC236}">
                <a16:creationId xmlns:a16="http://schemas.microsoft.com/office/drawing/2014/main" id="{E2175B2F-39F5-3C40-AC35-90057CD3513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631813" y="3860404"/>
            <a:ext cx="981677" cy="981677"/>
          </a:xfrm>
          <a:prstGeom prst="rect">
            <a:avLst/>
          </a:prstGeom>
        </p:spPr>
      </p:pic>
    </p:spTree>
    <p:extLst>
      <p:ext uri="{BB962C8B-B14F-4D97-AF65-F5344CB8AC3E}">
        <p14:creationId xmlns:p14="http://schemas.microsoft.com/office/powerpoint/2010/main" val="14142764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72794-2B4A-5E43-AEB3-DCA98BD174CB}"/>
              </a:ext>
            </a:extLst>
          </p:cNvPr>
          <p:cNvSpPr>
            <a:spLocks noGrp="1"/>
          </p:cNvSpPr>
          <p:nvPr>
            <p:ph type="title"/>
          </p:nvPr>
        </p:nvSpPr>
        <p:spPr>
          <a:xfrm>
            <a:off x="633984" y="481089"/>
            <a:ext cx="3624870" cy="1719072"/>
          </a:xfrm>
        </p:spPr>
        <p:txBody>
          <a:bodyPr anchor="b">
            <a:normAutofit fontScale="90000"/>
          </a:bodyPr>
          <a:lstStyle/>
          <a:p>
            <a:r>
              <a:rPr lang="en-US" sz="4200" dirty="0"/>
              <a:t>TigerGraph – Schema Design</a:t>
            </a:r>
          </a:p>
        </p:txBody>
      </p:sp>
      <p:pic>
        <p:nvPicPr>
          <p:cNvPr id="7" name="Picture 6" descr="Diagram, schematic&#10;&#10;Description automatically generated">
            <a:extLst>
              <a:ext uri="{FF2B5EF4-FFF2-40B4-BE49-F238E27FC236}">
                <a16:creationId xmlns:a16="http://schemas.microsoft.com/office/drawing/2014/main" id="{1ABC1DF1-6B9C-7146-B793-90C79AD4CA32}"/>
              </a:ext>
            </a:extLst>
          </p:cNvPr>
          <p:cNvPicPr>
            <a:picLocks noChangeAspect="1"/>
          </p:cNvPicPr>
          <p:nvPr/>
        </p:nvPicPr>
        <p:blipFill>
          <a:blip r:embed="rId2"/>
          <a:stretch>
            <a:fillRect/>
          </a:stretch>
        </p:blipFill>
        <p:spPr>
          <a:xfrm>
            <a:off x="4654296" y="1340625"/>
            <a:ext cx="6903720" cy="4176749"/>
          </a:xfrm>
          <a:prstGeom prst="rect">
            <a:avLst/>
          </a:prstGeom>
        </p:spPr>
      </p:pic>
      <p:sp>
        <p:nvSpPr>
          <p:cNvPr id="5" name="Text Placeholder 1">
            <a:extLst>
              <a:ext uri="{FF2B5EF4-FFF2-40B4-BE49-F238E27FC236}">
                <a16:creationId xmlns:a16="http://schemas.microsoft.com/office/drawing/2014/main" id="{074EAEC7-AC39-9A45-A919-9D5D4533DDF2}"/>
              </a:ext>
            </a:extLst>
          </p:cNvPr>
          <p:cNvSpPr txBox="1">
            <a:spLocks/>
          </p:cNvSpPr>
          <p:nvPr/>
        </p:nvSpPr>
        <p:spPr bwMode="gray">
          <a:xfrm>
            <a:off x="716068" y="2594062"/>
            <a:ext cx="3266271" cy="3293209"/>
          </a:xfrm>
          <a:prstGeom prst="rect">
            <a:avLst/>
          </a:prstGeom>
        </p:spPr>
        <p:txBody>
          <a:bodyPr vert="horz" wrap="square" lIns="0" tIns="0" rIns="0" bIns="0" rtlCol="0">
            <a:spAutoFit/>
          </a:bodyPr>
          <a:lstStyle>
            <a:lvl1pPr marL="1143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174625" indent="-174625">
              <a:spcBef>
                <a:spcPts val="0"/>
              </a:spcBef>
              <a:spcAft>
                <a:spcPts val="1200"/>
              </a:spcAft>
              <a:buClr>
                <a:srgbClr val="E87722"/>
              </a:buClr>
              <a:buFont typeface="Arial"/>
              <a:buChar char="•"/>
            </a:pPr>
            <a:r>
              <a:rPr lang="en-US" sz="1800" dirty="0"/>
              <a:t>Vertices</a:t>
            </a:r>
          </a:p>
          <a:p>
            <a:pPr marL="288925" lvl="1" indent="-174625">
              <a:spcBef>
                <a:spcPts val="0"/>
              </a:spcBef>
              <a:spcAft>
                <a:spcPts val="1200"/>
              </a:spcAft>
              <a:buClr>
                <a:srgbClr val="E87722"/>
              </a:buClr>
              <a:buFont typeface="Arial"/>
              <a:buChar char="•"/>
            </a:pPr>
            <a:r>
              <a:rPr lang="en-US" sz="1800" dirty="0"/>
              <a:t>Schema</a:t>
            </a:r>
          </a:p>
          <a:p>
            <a:pPr marL="288925" lvl="1" indent="-174625">
              <a:spcBef>
                <a:spcPts val="0"/>
              </a:spcBef>
              <a:spcAft>
                <a:spcPts val="1200"/>
              </a:spcAft>
              <a:buClr>
                <a:srgbClr val="E87722"/>
              </a:buClr>
              <a:buFont typeface="Arial"/>
              <a:buChar char="•"/>
            </a:pPr>
            <a:r>
              <a:rPr lang="en-US" sz="1800" dirty="0"/>
              <a:t>Table</a:t>
            </a:r>
          </a:p>
          <a:p>
            <a:pPr marL="288925" lvl="1" indent="-174625">
              <a:spcBef>
                <a:spcPts val="0"/>
              </a:spcBef>
              <a:spcAft>
                <a:spcPts val="1200"/>
              </a:spcAft>
              <a:buClr>
                <a:srgbClr val="E87722"/>
              </a:buClr>
              <a:buFont typeface="Arial"/>
              <a:buChar char="•"/>
            </a:pPr>
            <a:r>
              <a:rPr lang="en-US" sz="1800" dirty="0"/>
              <a:t>Column</a:t>
            </a:r>
          </a:p>
          <a:p>
            <a:pPr marL="174625" indent="-174625">
              <a:spcBef>
                <a:spcPts val="0"/>
              </a:spcBef>
              <a:spcAft>
                <a:spcPts val="1200"/>
              </a:spcAft>
              <a:buClr>
                <a:srgbClr val="E87722"/>
              </a:buClr>
              <a:buFont typeface="Arial"/>
              <a:buChar char="•"/>
            </a:pPr>
            <a:r>
              <a:rPr lang="en-US" sz="1800" dirty="0"/>
              <a:t>Edges</a:t>
            </a:r>
          </a:p>
          <a:p>
            <a:pPr marL="288925" lvl="1" indent="-174625">
              <a:spcBef>
                <a:spcPts val="0"/>
              </a:spcBef>
              <a:spcAft>
                <a:spcPts val="1200"/>
              </a:spcAft>
              <a:buClr>
                <a:srgbClr val="E87722"/>
              </a:buClr>
              <a:buFont typeface="Arial"/>
              <a:buChar char="•"/>
            </a:pPr>
            <a:r>
              <a:rPr lang="en-US" sz="1800" dirty="0" err="1"/>
              <a:t>table_column</a:t>
            </a:r>
            <a:endParaRPr lang="en-US" sz="1800" dirty="0"/>
          </a:p>
          <a:p>
            <a:pPr marL="288925" lvl="1" indent="-174625">
              <a:spcBef>
                <a:spcPts val="0"/>
              </a:spcBef>
              <a:spcAft>
                <a:spcPts val="1200"/>
              </a:spcAft>
              <a:buClr>
                <a:srgbClr val="E87722"/>
              </a:buClr>
              <a:buFont typeface="Arial"/>
              <a:buChar char="•"/>
            </a:pPr>
            <a:r>
              <a:rPr lang="en-US" sz="1800" dirty="0" err="1"/>
              <a:t>schema_table</a:t>
            </a:r>
            <a:endParaRPr lang="en-US" sz="1800" dirty="0"/>
          </a:p>
          <a:p>
            <a:pPr marL="288925" lvl="1" indent="-174625">
              <a:spcBef>
                <a:spcPts val="0"/>
              </a:spcBef>
              <a:spcAft>
                <a:spcPts val="1200"/>
              </a:spcAft>
              <a:buClr>
                <a:srgbClr val="E87722"/>
              </a:buClr>
              <a:buFont typeface="Arial"/>
              <a:buChar char="•"/>
            </a:pPr>
            <a:r>
              <a:rPr lang="en-US" sz="1800" dirty="0" err="1"/>
              <a:t>from_to</a:t>
            </a:r>
            <a:endParaRPr lang="en-US" sz="1800" dirty="0"/>
          </a:p>
        </p:txBody>
      </p:sp>
    </p:spTree>
    <p:extLst>
      <p:ext uri="{BB962C8B-B14F-4D97-AF65-F5344CB8AC3E}">
        <p14:creationId xmlns:p14="http://schemas.microsoft.com/office/powerpoint/2010/main" val="13378367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7AFF93A-D3F9-1A4D-A3E9-8266D0426265}"/>
              </a:ext>
            </a:extLst>
          </p:cNvPr>
          <p:cNvSpPr>
            <a:spLocks noGrp="1"/>
          </p:cNvSpPr>
          <p:nvPr>
            <p:ph type="title"/>
          </p:nvPr>
        </p:nvSpPr>
        <p:spPr/>
        <p:txBody>
          <a:bodyPr/>
          <a:lstStyle/>
          <a:p>
            <a:r>
              <a:rPr lang="en-US" dirty="0"/>
              <a:t>TigerGraph – Data Lineage Analytics (use cases)</a:t>
            </a:r>
          </a:p>
        </p:txBody>
      </p:sp>
      <p:sp>
        <p:nvSpPr>
          <p:cNvPr id="4" name="Footer Placeholder 3">
            <a:extLst>
              <a:ext uri="{FF2B5EF4-FFF2-40B4-BE49-F238E27FC236}">
                <a16:creationId xmlns:a16="http://schemas.microsoft.com/office/drawing/2014/main" id="{53685C5F-E932-C249-BD9C-F41C472DAA5B}"/>
              </a:ext>
            </a:extLst>
          </p:cNvPr>
          <p:cNvSpPr>
            <a:spLocks noGrp="1"/>
          </p:cNvSpPr>
          <p:nvPr>
            <p:ph type="ftr" sz="quarter" idx="15"/>
          </p:nvPr>
        </p:nvSpPr>
        <p:spPr/>
        <p:txBody>
          <a:bodyPr/>
          <a:lstStyle/>
          <a:p>
            <a:pPr algn="r"/>
            <a:r>
              <a:rPr lang="en-US"/>
              <a:t>© 2021 Optum, Inc. All rights reserved. Confidential property of Optum. Do not distribute or reproduce without express permission from Optum.</a:t>
            </a:r>
          </a:p>
        </p:txBody>
      </p:sp>
      <p:sp>
        <p:nvSpPr>
          <p:cNvPr id="5" name="Slide Number Placeholder 4">
            <a:extLst>
              <a:ext uri="{FF2B5EF4-FFF2-40B4-BE49-F238E27FC236}">
                <a16:creationId xmlns:a16="http://schemas.microsoft.com/office/drawing/2014/main" id="{CFB4DEA4-1144-8149-B369-8A300AA8DB61}"/>
              </a:ext>
            </a:extLst>
          </p:cNvPr>
          <p:cNvSpPr>
            <a:spLocks noGrp="1"/>
          </p:cNvSpPr>
          <p:nvPr>
            <p:ph type="sldNum" sz="quarter" idx="16"/>
          </p:nvPr>
        </p:nvSpPr>
        <p:spPr/>
        <p:txBody>
          <a:bodyPr/>
          <a:lstStyle/>
          <a:p>
            <a:fld id="{901F1369-4AEB-4520-96C0-9F78886180C1}" type="slidenum">
              <a:rPr lang="en-US" smtClean="0"/>
              <a:pPr/>
              <a:t>13</a:t>
            </a:fld>
            <a:endParaRPr lang="en-US" dirty="0"/>
          </a:p>
        </p:txBody>
      </p:sp>
      <p:sp>
        <p:nvSpPr>
          <p:cNvPr id="6" name="TextBox 5">
            <a:extLst>
              <a:ext uri="{FF2B5EF4-FFF2-40B4-BE49-F238E27FC236}">
                <a16:creationId xmlns:a16="http://schemas.microsoft.com/office/drawing/2014/main" id="{99CD5ABA-581A-3A46-89DF-34C9AEBEA6F0}"/>
              </a:ext>
            </a:extLst>
          </p:cNvPr>
          <p:cNvSpPr txBox="1"/>
          <p:nvPr/>
        </p:nvSpPr>
        <p:spPr bwMode="gray">
          <a:xfrm>
            <a:off x="774197" y="2830952"/>
            <a:ext cx="1828801" cy="230832"/>
          </a:xfrm>
          <a:prstGeom prst="rect">
            <a:avLst/>
          </a:prstGeom>
          <a:noFill/>
        </p:spPr>
        <p:txBody>
          <a:bodyPr wrap="square" lIns="0" tIns="0" rIns="0" bIns="0" rtlCol="0">
            <a:spAutoFit/>
          </a:bodyPr>
          <a:lstStyle/>
          <a:p>
            <a:pPr defTabSz="640080">
              <a:spcBef>
                <a:spcPts val="600"/>
              </a:spcBef>
            </a:pPr>
            <a:r>
              <a:rPr lang="en-US" sz="1500" b="1" dirty="0"/>
              <a:t>Enrich training data</a:t>
            </a:r>
            <a:endParaRPr lang="en-US" sz="1500" dirty="0"/>
          </a:p>
        </p:txBody>
      </p:sp>
      <p:sp>
        <p:nvSpPr>
          <p:cNvPr id="7" name="TextBox 6">
            <a:extLst>
              <a:ext uri="{FF2B5EF4-FFF2-40B4-BE49-F238E27FC236}">
                <a16:creationId xmlns:a16="http://schemas.microsoft.com/office/drawing/2014/main" id="{B3B1A303-5DA5-D245-97CB-BC55665F3E06}"/>
              </a:ext>
            </a:extLst>
          </p:cNvPr>
          <p:cNvSpPr txBox="1"/>
          <p:nvPr/>
        </p:nvSpPr>
        <p:spPr bwMode="gray">
          <a:xfrm>
            <a:off x="774198" y="4051274"/>
            <a:ext cx="3013752" cy="815608"/>
          </a:xfrm>
          <a:prstGeom prst="rect">
            <a:avLst/>
          </a:prstGeom>
          <a:noFill/>
        </p:spPr>
        <p:txBody>
          <a:bodyPr wrap="square" lIns="0" tIns="0" rIns="0" bIns="0" rtlCol="0">
            <a:spAutoFit/>
          </a:bodyPr>
          <a:lstStyle/>
          <a:p>
            <a:pPr marL="285750" indent="-285750" defTabSz="640080">
              <a:spcBef>
                <a:spcPts val="600"/>
              </a:spcBef>
              <a:buFont typeface="Arial" panose="020B0604020202020204" pitchFamily="34" charset="0"/>
              <a:buChar char="•"/>
            </a:pPr>
            <a:r>
              <a:rPr lang="en-US" sz="1600" dirty="0"/>
              <a:t>Join tables from different databases</a:t>
            </a:r>
          </a:p>
          <a:p>
            <a:pPr marL="285750" indent="-285750" defTabSz="640080">
              <a:spcBef>
                <a:spcPts val="600"/>
              </a:spcBef>
              <a:buFont typeface="Arial" panose="020B0604020202020204" pitchFamily="34" charset="0"/>
              <a:buChar char="•"/>
            </a:pPr>
            <a:r>
              <a:rPr lang="en-US" sz="1600" dirty="0"/>
              <a:t>Candidate data sets to use</a:t>
            </a:r>
          </a:p>
        </p:txBody>
      </p:sp>
      <p:cxnSp>
        <p:nvCxnSpPr>
          <p:cNvPr id="9" name="Straight Arrow Connector 8">
            <a:extLst>
              <a:ext uri="{FF2B5EF4-FFF2-40B4-BE49-F238E27FC236}">
                <a16:creationId xmlns:a16="http://schemas.microsoft.com/office/drawing/2014/main" id="{27C407D5-B170-8244-8995-9A78E4BF0483}"/>
              </a:ext>
            </a:extLst>
          </p:cNvPr>
          <p:cNvCxnSpPr>
            <a:cxnSpLocks/>
          </p:cNvCxnSpPr>
          <p:nvPr/>
        </p:nvCxnSpPr>
        <p:spPr bwMode="gray">
          <a:xfrm flipH="1">
            <a:off x="1188587" y="3465063"/>
            <a:ext cx="2599362" cy="0"/>
          </a:xfrm>
          <a:prstGeom prst="straightConnector1">
            <a:avLst/>
          </a:prstGeom>
          <a:ln w="254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901844D5-FCA3-AC4F-8785-C9A50CBCA8F6}"/>
              </a:ext>
            </a:extLst>
          </p:cNvPr>
          <p:cNvCxnSpPr>
            <a:cxnSpLocks/>
          </p:cNvCxnSpPr>
          <p:nvPr/>
        </p:nvCxnSpPr>
        <p:spPr bwMode="gray">
          <a:xfrm>
            <a:off x="918524" y="3230817"/>
            <a:ext cx="0" cy="376054"/>
          </a:xfrm>
          <a:prstGeom prst="straightConnector1">
            <a:avLst/>
          </a:prstGeom>
          <a:ln w="38100" cap="rnd">
            <a:solidFill>
              <a:schemeClr val="accent1"/>
            </a:solidFill>
            <a:headEnd w="lg" len="med"/>
            <a:tailEnd type="arrow" w="lg" len="med"/>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D62A6203-760A-CC44-8449-F6C46204202E}"/>
              </a:ext>
            </a:extLst>
          </p:cNvPr>
          <p:cNvSpPr txBox="1"/>
          <p:nvPr/>
        </p:nvSpPr>
        <p:spPr bwMode="gray">
          <a:xfrm>
            <a:off x="4648110" y="2830952"/>
            <a:ext cx="1828801" cy="230832"/>
          </a:xfrm>
          <a:prstGeom prst="rect">
            <a:avLst/>
          </a:prstGeom>
          <a:noFill/>
        </p:spPr>
        <p:txBody>
          <a:bodyPr wrap="square" lIns="0" tIns="0" rIns="0" bIns="0" rtlCol="0">
            <a:spAutoFit/>
          </a:bodyPr>
          <a:lstStyle/>
          <a:p>
            <a:pPr defTabSz="640080">
              <a:spcBef>
                <a:spcPts val="600"/>
              </a:spcBef>
            </a:pPr>
            <a:r>
              <a:rPr lang="en-US" sz="1500" b="1" dirty="0"/>
              <a:t>Operations Support</a:t>
            </a:r>
            <a:endParaRPr lang="en-US" sz="1500" dirty="0"/>
          </a:p>
        </p:txBody>
      </p:sp>
      <p:sp>
        <p:nvSpPr>
          <p:cNvPr id="12" name="TextBox 11">
            <a:extLst>
              <a:ext uri="{FF2B5EF4-FFF2-40B4-BE49-F238E27FC236}">
                <a16:creationId xmlns:a16="http://schemas.microsoft.com/office/drawing/2014/main" id="{C995B88E-74DB-7E46-A80B-7ADC9817D78F}"/>
              </a:ext>
            </a:extLst>
          </p:cNvPr>
          <p:cNvSpPr txBox="1"/>
          <p:nvPr/>
        </p:nvSpPr>
        <p:spPr bwMode="gray">
          <a:xfrm>
            <a:off x="4648110" y="4051274"/>
            <a:ext cx="3013752" cy="246221"/>
          </a:xfrm>
          <a:prstGeom prst="rect">
            <a:avLst/>
          </a:prstGeom>
          <a:noFill/>
        </p:spPr>
        <p:txBody>
          <a:bodyPr wrap="square" lIns="0" tIns="0" rIns="0" bIns="0" rtlCol="0">
            <a:spAutoFit/>
          </a:bodyPr>
          <a:lstStyle/>
          <a:p>
            <a:pPr marL="285750" indent="-285750" defTabSz="640080">
              <a:spcBef>
                <a:spcPts val="600"/>
              </a:spcBef>
              <a:buFont typeface="Arial" panose="020B0604020202020204" pitchFamily="34" charset="0"/>
              <a:buChar char="•"/>
            </a:pPr>
            <a:r>
              <a:rPr lang="en-US" sz="1600" dirty="0"/>
              <a:t>Dependencies between ETLs</a:t>
            </a:r>
          </a:p>
        </p:txBody>
      </p:sp>
      <p:cxnSp>
        <p:nvCxnSpPr>
          <p:cNvPr id="14" name="Straight Arrow Connector 13">
            <a:extLst>
              <a:ext uri="{FF2B5EF4-FFF2-40B4-BE49-F238E27FC236}">
                <a16:creationId xmlns:a16="http://schemas.microsoft.com/office/drawing/2014/main" id="{BE5F3178-7516-7948-9C48-DEC7907AC218}"/>
              </a:ext>
            </a:extLst>
          </p:cNvPr>
          <p:cNvCxnSpPr>
            <a:cxnSpLocks/>
          </p:cNvCxnSpPr>
          <p:nvPr/>
        </p:nvCxnSpPr>
        <p:spPr bwMode="gray">
          <a:xfrm flipH="1">
            <a:off x="5062500" y="3465063"/>
            <a:ext cx="2599362" cy="0"/>
          </a:xfrm>
          <a:prstGeom prst="straightConnector1">
            <a:avLst/>
          </a:prstGeom>
          <a:ln w="254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55BFF2E6-59D7-1543-BBF3-3F93BEFDF0A2}"/>
              </a:ext>
            </a:extLst>
          </p:cNvPr>
          <p:cNvCxnSpPr>
            <a:cxnSpLocks/>
          </p:cNvCxnSpPr>
          <p:nvPr/>
        </p:nvCxnSpPr>
        <p:spPr bwMode="gray">
          <a:xfrm>
            <a:off x="4792437" y="3230817"/>
            <a:ext cx="0" cy="376054"/>
          </a:xfrm>
          <a:prstGeom prst="straightConnector1">
            <a:avLst/>
          </a:prstGeom>
          <a:ln w="38100" cap="rnd">
            <a:solidFill>
              <a:schemeClr val="accent1"/>
            </a:solidFill>
            <a:headEnd w="lg" len="med"/>
            <a:tailEnd type="arrow" w="lg" len="med"/>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8A6CB62-0D7C-4244-B9E7-F13F71C5F8DB}"/>
              </a:ext>
            </a:extLst>
          </p:cNvPr>
          <p:cNvSpPr txBox="1"/>
          <p:nvPr/>
        </p:nvSpPr>
        <p:spPr bwMode="gray">
          <a:xfrm>
            <a:off x="8391242" y="2830952"/>
            <a:ext cx="2687064" cy="538609"/>
          </a:xfrm>
          <a:prstGeom prst="rect">
            <a:avLst/>
          </a:prstGeom>
          <a:noFill/>
        </p:spPr>
        <p:txBody>
          <a:bodyPr wrap="square" lIns="0" tIns="0" rIns="0" bIns="0" rtlCol="0">
            <a:spAutoFit/>
          </a:bodyPr>
          <a:lstStyle/>
          <a:p>
            <a:pPr defTabSz="640080">
              <a:spcBef>
                <a:spcPts val="600"/>
              </a:spcBef>
            </a:pPr>
            <a:r>
              <a:rPr lang="en-US" sz="1500" b="1" dirty="0"/>
              <a:t>Improve database design	</a:t>
            </a:r>
          </a:p>
          <a:p>
            <a:pPr defTabSz="640080">
              <a:spcBef>
                <a:spcPts val="600"/>
              </a:spcBef>
            </a:pPr>
            <a:endParaRPr lang="en-US" sz="1500" b="1" dirty="0"/>
          </a:p>
        </p:txBody>
      </p:sp>
      <p:sp>
        <p:nvSpPr>
          <p:cNvPr id="17" name="TextBox 16">
            <a:extLst>
              <a:ext uri="{FF2B5EF4-FFF2-40B4-BE49-F238E27FC236}">
                <a16:creationId xmlns:a16="http://schemas.microsoft.com/office/drawing/2014/main" id="{AFEC9759-7724-1149-AC85-115129915016}"/>
              </a:ext>
            </a:extLst>
          </p:cNvPr>
          <p:cNvSpPr txBox="1"/>
          <p:nvPr/>
        </p:nvSpPr>
        <p:spPr bwMode="gray">
          <a:xfrm>
            <a:off x="8391243" y="4051274"/>
            <a:ext cx="3284942" cy="569387"/>
          </a:xfrm>
          <a:prstGeom prst="rect">
            <a:avLst/>
          </a:prstGeom>
          <a:noFill/>
        </p:spPr>
        <p:txBody>
          <a:bodyPr wrap="square" lIns="0" tIns="0" rIns="0" bIns="0" rtlCol="0">
            <a:spAutoFit/>
          </a:bodyPr>
          <a:lstStyle/>
          <a:p>
            <a:pPr marL="285750" indent="-285750" defTabSz="640080">
              <a:spcBef>
                <a:spcPts val="600"/>
              </a:spcBef>
              <a:buFont typeface="Arial" panose="020B0604020202020204" pitchFamily="34" charset="0"/>
              <a:buChar char="•"/>
            </a:pPr>
            <a:r>
              <a:rPr lang="en-US" sz="1600" dirty="0"/>
              <a:t>Detect key tables</a:t>
            </a:r>
          </a:p>
          <a:p>
            <a:pPr marL="285750" indent="-285750" defTabSz="640080">
              <a:spcBef>
                <a:spcPts val="600"/>
              </a:spcBef>
              <a:buFont typeface="Arial" panose="020B0604020202020204" pitchFamily="34" charset="0"/>
              <a:buChar char="•"/>
            </a:pPr>
            <a:r>
              <a:rPr lang="en-US" sz="1600" dirty="0"/>
              <a:t>Tables used together frequently </a:t>
            </a:r>
          </a:p>
        </p:txBody>
      </p:sp>
      <p:cxnSp>
        <p:nvCxnSpPr>
          <p:cNvPr id="19" name="Straight Arrow Connector 18">
            <a:extLst>
              <a:ext uri="{FF2B5EF4-FFF2-40B4-BE49-F238E27FC236}">
                <a16:creationId xmlns:a16="http://schemas.microsoft.com/office/drawing/2014/main" id="{6C6EC076-AB8C-C843-9C06-12DEE1587751}"/>
              </a:ext>
            </a:extLst>
          </p:cNvPr>
          <p:cNvCxnSpPr>
            <a:cxnSpLocks/>
          </p:cNvCxnSpPr>
          <p:nvPr/>
        </p:nvCxnSpPr>
        <p:spPr bwMode="gray">
          <a:xfrm flipH="1">
            <a:off x="8805632" y="3465063"/>
            <a:ext cx="2599362" cy="0"/>
          </a:xfrm>
          <a:prstGeom prst="straightConnector1">
            <a:avLst/>
          </a:prstGeom>
          <a:ln w="254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AD3E8A79-D275-7C4F-A458-685587983D65}"/>
              </a:ext>
            </a:extLst>
          </p:cNvPr>
          <p:cNvCxnSpPr>
            <a:cxnSpLocks/>
          </p:cNvCxnSpPr>
          <p:nvPr/>
        </p:nvCxnSpPr>
        <p:spPr bwMode="gray">
          <a:xfrm>
            <a:off x="8535569" y="3230817"/>
            <a:ext cx="0" cy="376054"/>
          </a:xfrm>
          <a:prstGeom prst="straightConnector1">
            <a:avLst/>
          </a:prstGeom>
          <a:ln w="38100" cap="rnd">
            <a:solidFill>
              <a:schemeClr val="accent1"/>
            </a:solidFill>
            <a:headEnd w="lg" len="med"/>
            <a:tailEnd type="arrow" w="lg" len="med"/>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3B08F506-C66B-EB48-B7F3-14D5756036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8722" y="1888894"/>
            <a:ext cx="812800" cy="812800"/>
          </a:xfrm>
          <a:prstGeom prst="rect">
            <a:avLst/>
          </a:prstGeom>
        </p:spPr>
      </p:pic>
      <p:pic>
        <p:nvPicPr>
          <p:cNvPr id="24" name="Picture 23">
            <a:extLst>
              <a:ext uri="{FF2B5EF4-FFF2-40B4-BE49-F238E27FC236}">
                <a16:creationId xmlns:a16="http://schemas.microsoft.com/office/drawing/2014/main" id="{A2A7EE76-A650-3A47-9F13-F5CA7D3957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4197" y="1888894"/>
            <a:ext cx="812800" cy="812800"/>
          </a:xfrm>
          <a:prstGeom prst="rect">
            <a:avLst/>
          </a:prstGeom>
        </p:spPr>
      </p:pic>
      <p:pic>
        <p:nvPicPr>
          <p:cNvPr id="28" name="Picture 27">
            <a:extLst>
              <a:ext uri="{FF2B5EF4-FFF2-40B4-BE49-F238E27FC236}">
                <a16:creationId xmlns:a16="http://schemas.microsoft.com/office/drawing/2014/main" id="{F3120481-3E07-5D40-AE31-1E0A32AC981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17329" y="1889270"/>
            <a:ext cx="812800" cy="812800"/>
          </a:xfrm>
          <a:prstGeom prst="rect">
            <a:avLst/>
          </a:prstGeom>
        </p:spPr>
      </p:pic>
    </p:spTree>
    <p:extLst>
      <p:ext uri="{BB962C8B-B14F-4D97-AF65-F5344CB8AC3E}">
        <p14:creationId xmlns:p14="http://schemas.microsoft.com/office/powerpoint/2010/main" val="20210344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9A7CB0-76A2-2E41-BA7C-395B7F21FA34}"/>
              </a:ext>
            </a:extLst>
          </p:cNvPr>
          <p:cNvSpPr>
            <a:spLocks noGrp="1"/>
          </p:cNvSpPr>
          <p:nvPr>
            <p:ph type="title"/>
          </p:nvPr>
        </p:nvSpPr>
        <p:spPr>
          <a:xfrm>
            <a:off x="630936" y="639520"/>
            <a:ext cx="3429000" cy="1719072"/>
          </a:xfrm>
        </p:spPr>
        <p:txBody>
          <a:bodyPr anchor="b">
            <a:normAutofit/>
          </a:bodyPr>
          <a:lstStyle/>
          <a:p>
            <a:r>
              <a:rPr lang="en-US" sz="3800"/>
              <a:t>Use Case – </a:t>
            </a:r>
            <a:br>
              <a:rPr lang="en-US" sz="3800"/>
            </a:br>
            <a:r>
              <a:rPr lang="en-US" sz="3800"/>
              <a:t>Enrich Dataset</a:t>
            </a:r>
          </a:p>
        </p:txBody>
      </p:sp>
      <p:sp>
        <p:nvSpPr>
          <p:cNvPr id="3" name="Content Placeholder 2">
            <a:extLst>
              <a:ext uri="{FF2B5EF4-FFF2-40B4-BE49-F238E27FC236}">
                <a16:creationId xmlns:a16="http://schemas.microsoft.com/office/drawing/2014/main" id="{A325DB33-BB2C-8548-B2B3-AB0990507F3F}"/>
              </a:ext>
            </a:extLst>
          </p:cNvPr>
          <p:cNvSpPr>
            <a:spLocks noGrp="1"/>
          </p:cNvSpPr>
          <p:nvPr>
            <p:ph idx="1"/>
          </p:nvPr>
        </p:nvSpPr>
        <p:spPr>
          <a:xfrm>
            <a:off x="630936" y="2807208"/>
            <a:ext cx="3429000" cy="3410712"/>
          </a:xfrm>
        </p:spPr>
        <p:txBody>
          <a:bodyPr anchor="t">
            <a:normAutofit/>
          </a:bodyPr>
          <a:lstStyle/>
          <a:p>
            <a:r>
              <a:rPr lang="en-US" sz="2200"/>
              <a:t>Data Scientist using </a:t>
            </a:r>
          </a:p>
          <a:p>
            <a:pPr lvl="1"/>
            <a:r>
              <a:rPr lang="en-US" sz="2200"/>
              <a:t>DB1 </a:t>
            </a:r>
          </a:p>
          <a:p>
            <a:pPr lvl="1"/>
            <a:r>
              <a:rPr lang="en-US" sz="2200"/>
              <a:t>Trying to find additional data to enrich the data set</a:t>
            </a:r>
          </a:p>
        </p:txBody>
      </p:sp>
      <p:pic>
        <p:nvPicPr>
          <p:cNvPr id="5" name="Picture 4" descr="Radar chart&#10;&#10;Description automatically generated">
            <a:extLst>
              <a:ext uri="{FF2B5EF4-FFF2-40B4-BE49-F238E27FC236}">
                <a16:creationId xmlns:a16="http://schemas.microsoft.com/office/drawing/2014/main" id="{FEDCC41D-DD34-7D4D-8959-C8302E66D3A0}"/>
              </a:ext>
            </a:extLst>
          </p:cNvPr>
          <p:cNvPicPr>
            <a:picLocks noChangeAspect="1"/>
          </p:cNvPicPr>
          <p:nvPr/>
        </p:nvPicPr>
        <p:blipFill>
          <a:blip r:embed="rId2"/>
          <a:stretch>
            <a:fillRect/>
          </a:stretch>
        </p:blipFill>
        <p:spPr>
          <a:xfrm>
            <a:off x="4654296" y="727920"/>
            <a:ext cx="6903720" cy="5402159"/>
          </a:xfrm>
          <a:prstGeom prst="rect">
            <a:avLst/>
          </a:prstGeom>
        </p:spPr>
      </p:pic>
    </p:spTree>
    <p:extLst>
      <p:ext uri="{BB962C8B-B14F-4D97-AF65-F5344CB8AC3E}">
        <p14:creationId xmlns:p14="http://schemas.microsoft.com/office/powerpoint/2010/main" val="16146807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1A887-1920-8645-BC13-2FD92A57AB41}"/>
              </a:ext>
            </a:extLst>
          </p:cNvPr>
          <p:cNvSpPr>
            <a:spLocks noGrp="1"/>
          </p:cNvSpPr>
          <p:nvPr>
            <p:ph type="title"/>
          </p:nvPr>
        </p:nvSpPr>
        <p:spPr>
          <a:xfrm>
            <a:off x="630936" y="640080"/>
            <a:ext cx="4378601" cy="1076723"/>
          </a:xfrm>
        </p:spPr>
        <p:txBody>
          <a:bodyPr anchor="b">
            <a:normAutofit/>
          </a:bodyPr>
          <a:lstStyle/>
          <a:p>
            <a:r>
              <a:rPr lang="en-US" sz="3800"/>
              <a:t>Use Case – Operation Support </a:t>
            </a:r>
          </a:p>
        </p:txBody>
      </p:sp>
      <p:sp>
        <p:nvSpPr>
          <p:cNvPr id="3" name="Content Placeholder 2">
            <a:extLst>
              <a:ext uri="{FF2B5EF4-FFF2-40B4-BE49-F238E27FC236}">
                <a16:creationId xmlns:a16="http://schemas.microsoft.com/office/drawing/2014/main" id="{659238E9-4BEA-F446-9398-C0F3F4445566}"/>
              </a:ext>
            </a:extLst>
          </p:cNvPr>
          <p:cNvSpPr>
            <a:spLocks noGrp="1"/>
          </p:cNvSpPr>
          <p:nvPr>
            <p:ph idx="1"/>
          </p:nvPr>
        </p:nvSpPr>
        <p:spPr>
          <a:xfrm>
            <a:off x="630936" y="2807208"/>
            <a:ext cx="3429000" cy="3410712"/>
          </a:xfrm>
        </p:spPr>
        <p:txBody>
          <a:bodyPr anchor="t">
            <a:normAutofit/>
          </a:bodyPr>
          <a:lstStyle/>
          <a:p>
            <a:r>
              <a:rPr lang="en-US" sz="2200"/>
              <a:t>Table 1 in DB1 fails</a:t>
            </a:r>
          </a:p>
          <a:p>
            <a:pPr lvl="1"/>
            <a:r>
              <a:rPr lang="en-US" sz="2200"/>
              <a:t>Find dependencies:</a:t>
            </a:r>
          </a:p>
          <a:p>
            <a:pPr lvl="2"/>
            <a:r>
              <a:rPr lang="en-US" sz="1800"/>
              <a:t>Table 14</a:t>
            </a:r>
          </a:p>
          <a:p>
            <a:pPr lvl="2"/>
            <a:r>
              <a:rPr lang="en-US" sz="1800"/>
              <a:t>Table 2</a:t>
            </a:r>
          </a:p>
          <a:p>
            <a:pPr lvl="2"/>
            <a:r>
              <a:rPr lang="en-US" sz="1800"/>
              <a:t>Table 3</a:t>
            </a:r>
          </a:p>
          <a:p>
            <a:pPr lvl="2"/>
            <a:r>
              <a:rPr lang="en-US" sz="1800"/>
              <a:t>Table 4</a:t>
            </a:r>
          </a:p>
          <a:p>
            <a:pPr lvl="2"/>
            <a:r>
              <a:rPr lang="en-US" sz="1800"/>
              <a:t>Table 5 </a:t>
            </a:r>
          </a:p>
        </p:txBody>
      </p:sp>
      <p:pic>
        <p:nvPicPr>
          <p:cNvPr id="5" name="Picture 4" descr="Diagram&#10;&#10;Description automatically generated">
            <a:extLst>
              <a:ext uri="{FF2B5EF4-FFF2-40B4-BE49-F238E27FC236}">
                <a16:creationId xmlns:a16="http://schemas.microsoft.com/office/drawing/2014/main" id="{0727654B-D9F9-534F-8A8B-45AF2B677BDD}"/>
              </a:ext>
            </a:extLst>
          </p:cNvPr>
          <p:cNvPicPr>
            <a:picLocks noChangeAspect="1"/>
          </p:cNvPicPr>
          <p:nvPr/>
        </p:nvPicPr>
        <p:blipFill>
          <a:blip r:embed="rId2"/>
          <a:stretch>
            <a:fillRect/>
          </a:stretch>
        </p:blipFill>
        <p:spPr>
          <a:xfrm>
            <a:off x="5916855" y="640080"/>
            <a:ext cx="4378602" cy="5577840"/>
          </a:xfrm>
          <a:prstGeom prst="rect">
            <a:avLst/>
          </a:prstGeom>
        </p:spPr>
      </p:pic>
    </p:spTree>
    <p:extLst>
      <p:ext uri="{BB962C8B-B14F-4D97-AF65-F5344CB8AC3E}">
        <p14:creationId xmlns:p14="http://schemas.microsoft.com/office/powerpoint/2010/main" val="35078633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82926-63EC-7A44-B501-93844ABDC1E9}"/>
              </a:ext>
            </a:extLst>
          </p:cNvPr>
          <p:cNvSpPr>
            <a:spLocks noGrp="1"/>
          </p:cNvSpPr>
          <p:nvPr>
            <p:ph type="title"/>
          </p:nvPr>
        </p:nvSpPr>
        <p:spPr>
          <a:xfrm>
            <a:off x="630936" y="727920"/>
            <a:ext cx="4023360" cy="1145089"/>
          </a:xfrm>
        </p:spPr>
        <p:txBody>
          <a:bodyPr anchor="b">
            <a:normAutofit/>
          </a:bodyPr>
          <a:lstStyle/>
          <a:p>
            <a:r>
              <a:rPr lang="en-US" sz="3800"/>
              <a:t>Improve database design</a:t>
            </a:r>
          </a:p>
        </p:txBody>
      </p:sp>
      <p:sp>
        <p:nvSpPr>
          <p:cNvPr id="3" name="Content Placeholder 2">
            <a:extLst>
              <a:ext uri="{FF2B5EF4-FFF2-40B4-BE49-F238E27FC236}">
                <a16:creationId xmlns:a16="http://schemas.microsoft.com/office/drawing/2014/main" id="{BBE7AE8B-9C51-8245-94CE-6B789579833F}"/>
              </a:ext>
            </a:extLst>
          </p:cNvPr>
          <p:cNvSpPr>
            <a:spLocks noGrp="1"/>
          </p:cNvSpPr>
          <p:nvPr>
            <p:ph idx="1"/>
          </p:nvPr>
        </p:nvSpPr>
        <p:spPr>
          <a:xfrm>
            <a:off x="630936" y="2807208"/>
            <a:ext cx="3429000" cy="3410712"/>
          </a:xfrm>
        </p:spPr>
        <p:txBody>
          <a:bodyPr anchor="t">
            <a:normAutofit/>
          </a:bodyPr>
          <a:lstStyle/>
          <a:p>
            <a:r>
              <a:rPr lang="en-US" sz="2200"/>
              <a:t>Find tables used together</a:t>
            </a:r>
          </a:p>
          <a:p>
            <a:pPr lvl="1"/>
            <a:r>
              <a:rPr lang="en-US" sz="1800"/>
              <a:t>Candidates to merge</a:t>
            </a:r>
          </a:p>
          <a:p>
            <a:pPr marL="457200" lvl="1" indent="0">
              <a:buNone/>
            </a:pPr>
            <a:endParaRPr lang="en-US" sz="1800"/>
          </a:p>
        </p:txBody>
      </p:sp>
      <p:pic>
        <p:nvPicPr>
          <p:cNvPr id="4" name="Picture 3" descr="Radar chart&#10;&#10;Description automatically generated">
            <a:extLst>
              <a:ext uri="{FF2B5EF4-FFF2-40B4-BE49-F238E27FC236}">
                <a16:creationId xmlns:a16="http://schemas.microsoft.com/office/drawing/2014/main" id="{CF00CDB7-1EF8-194E-82A0-DA6770801C4A}"/>
              </a:ext>
            </a:extLst>
          </p:cNvPr>
          <p:cNvPicPr>
            <a:picLocks noChangeAspect="1"/>
          </p:cNvPicPr>
          <p:nvPr/>
        </p:nvPicPr>
        <p:blipFill>
          <a:blip r:embed="rId2"/>
          <a:stretch>
            <a:fillRect/>
          </a:stretch>
        </p:blipFill>
        <p:spPr>
          <a:xfrm>
            <a:off x="4654296" y="727920"/>
            <a:ext cx="6903720" cy="5402159"/>
          </a:xfrm>
          <a:prstGeom prst="rect">
            <a:avLst/>
          </a:prstGeom>
        </p:spPr>
      </p:pic>
    </p:spTree>
    <p:extLst>
      <p:ext uri="{BB962C8B-B14F-4D97-AF65-F5344CB8AC3E}">
        <p14:creationId xmlns:p14="http://schemas.microsoft.com/office/powerpoint/2010/main" val="14432282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9DA60AF-70FA-8846-90ED-95A1F83DF2DD}"/>
              </a:ext>
            </a:extLst>
          </p:cNvPr>
          <p:cNvSpPr>
            <a:spLocks noGrp="1"/>
          </p:cNvSpPr>
          <p:nvPr>
            <p:ph type="title"/>
          </p:nvPr>
        </p:nvSpPr>
        <p:spPr/>
        <p:txBody>
          <a:bodyPr/>
          <a:lstStyle/>
          <a:p>
            <a:r>
              <a:rPr lang="en-US" dirty="0"/>
              <a:t>Next steps</a:t>
            </a:r>
          </a:p>
        </p:txBody>
      </p:sp>
      <p:sp>
        <p:nvSpPr>
          <p:cNvPr id="4" name="Footer Placeholder 3">
            <a:extLst>
              <a:ext uri="{FF2B5EF4-FFF2-40B4-BE49-F238E27FC236}">
                <a16:creationId xmlns:a16="http://schemas.microsoft.com/office/drawing/2014/main" id="{931E1DE3-2F01-F74D-B514-D7FF3DDFC8EB}"/>
              </a:ext>
            </a:extLst>
          </p:cNvPr>
          <p:cNvSpPr>
            <a:spLocks noGrp="1"/>
          </p:cNvSpPr>
          <p:nvPr>
            <p:ph type="ftr" sz="quarter" idx="15"/>
          </p:nvPr>
        </p:nvSpPr>
        <p:spPr/>
        <p:txBody>
          <a:bodyPr/>
          <a:lstStyle/>
          <a:p>
            <a:pPr algn="r"/>
            <a:r>
              <a:rPr lang="en-US"/>
              <a:t>© 2021 Optum, Inc. All rights reserved. Confidential property of Optum. Do not distribute or reproduce without express permission from Optum.</a:t>
            </a:r>
          </a:p>
        </p:txBody>
      </p:sp>
      <p:sp>
        <p:nvSpPr>
          <p:cNvPr id="5" name="Slide Number Placeholder 4">
            <a:extLst>
              <a:ext uri="{FF2B5EF4-FFF2-40B4-BE49-F238E27FC236}">
                <a16:creationId xmlns:a16="http://schemas.microsoft.com/office/drawing/2014/main" id="{1653C987-66BA-D649-8C9B-8107834C829A}"/>
              </a:ext>
            </a:extLst>
          </p:cNvPr>
          <p:cNvSpPr>
            <a:spLocks noGrp="1"/>
          </p:cNvSpPr>
          <p:nvPr>
            <p:ph type="sldNum" sz="quarter" idx="16"/>
          </p:nvPr>
        </p:nvSpPr>
        <p:spPr/>
        <p:txBody>
          <a:bodyPr/>
          <a:lstStyle/>
          <a:p>
            <a:fld id="{901F1369-4AEB-4520-96C0-9F78886180C1}" type="slidenum">
              <a:rPr lang="en-US" smtClean="0"/>
              <a:pPr/>
              <a:t>17</a:t>
            </a:fld>
            <a:endParaRPr lang="en-US" dirty="0"/>
          </a:p>
        </p:txBody>
      </p:sp>
      <p:sp>
        <p:nvSpPr>
          <p:cNvPr id="6" name="TextBox 5">
            <a:extLst>
              <a:ext uri="{FF2B5EF4-FFF2-40B4-BE49-F238E27FC236}">
                <a16:creationId xmlns:a16="http://schemas.microsoft.com/office/drawing/2014/main" id="{98902EF8-F228-6C4E-8A4A-6D1D85775ADC}"/>
              </a:ext>
            </a:extLst>
          </p:cNvPr>
          <p:cNvSpPr txBox="1"/>
          <p:nvPr/>
        </p:nvSpPr>
        <p:spPr bwMode="gray">
          <a:xfrm>
            <a:off x="1731956" y="4038775"/>
            <a:ext cx="2743167" cy="630942"/>
          </a:xfrm>
          <a:prstGeom prst="rect">
            <a:avLst/>
          </a:prstGeom>
          <a:noFill/>
        </p:spPr>
        <p:txBody>
          <a:bodyPr wrap="square" lIns="0" tIns="0" rIns="0" bIns="0">
            <a:spAutoFit/>
          </a:bodyPr>
          <a:lstStyle/>
          <a:p>
            <a:pPr marL="174625" indent="-174625">
              <a:spcBef>
                <a:spcPts val="600"/>
              </a:spcBef>
              <a:buClr>
                <a:srgbClr val="E87722"/>
              </a:buClr>
              <a:buFont typeface="Arial" panose="020B0604020202020204" pitchFamily="34" charset="0"/>
              <a:buChar char="•"/>
              <a:defRPr/>
            </a:pPr>
            <a:r>
              <a:rPr lang="en-US" altLang="en-US" dirty="0"/>
              <a:t>RDBMS support</a:t>
            </a:r>
          </a:p>
          <a:p>
            <a:pPr marL="174625" indent="-174625">
              <a:spcBef>
                <a:spcPts val="600"/>
              </a:spcBef>
              <a:buClr>
                <a:srgbClr val="E87722"/>
              </a:buClr>
              <a:buFont typeface="Arial" panose="020B0604020202020204" pitchFamily="34" charset="0"/>
              <a:buChar char="•"/>
              <a:defRPr/>
            </a:pPr>
            <a:r>
              <a:rPr lang="en-US" altLang="en-US" dirty="0"/>
              <a:t>Plug In Components</a:t>
            </a:r>
            <a:endParaRPr lang="en-US" dirty="0"/>
          </a:p>
        </p:txBody>
      </p:sp>
      <p:sp>
        <p:nvSpPr>
          <p:cNvPr id="7" name="TextBox 6">
            <a:extLst>
              <a:ext uri="{FF2B5EF4-FFF2-40B4-BE49-F238E27FC236}">
                <a16:creationId xmlns:a16="http://schemas.microsoft.com/office/drawing/2014/main" id="{CB709664-1547-5B45-AF3B-D80C3EA6ED3B}"/>
              </a:ext>
            </a:extLst>
          </p:cNvPr>
          <p:cNvSpPr txBox="1"/>
          <p:nvPr/>
        </p:nvSpPr>
        <p:spPr bwMode="gray">
          <a:xfrm>
            <a:off x="1783783" y="3434902"/>
            <a:ext cx="1771076" cy="276999"/>
          </a:xfrm>
          <a:prstGeom prst="rect">
            <a:avLst/>
          </a:prstGeom>
          <a:noFill/>
        </p:spPr>
        <p:txBody>
          <a:bodyPr wrap="square" lIns="0" tIns="0" rIns="0" bIns="0" rtlCol="0">
            <a:spAutoFit/>
          </a:bodyPr>
          <a:lstStyle/>
          <a:p>
            <a:pPr>
              <a:spcBef>
                <a:spcPts val="600"/>
              </a:spcBef>
            </a:pPr>
            <a:r>
              <a:rPr lang="en-US" b="1" dirty="0"/>
              <a:t>Track sources</a:t>
            </a:r>
          </a:p>
        </p:txBody>
      </p:sp>
      <p:sp>
        <p:nvSpPr>
          <p:cNvPr id="8" name="TextBox 7">
            <a:extLst>
              <a:ext uri="{FF2B5EF4-FFF2-40B4-BE49-F238E27FC236}">
                <a16:creationId xmlns:a16="http://schemas.microsoft.com/office/drawing/2014/main" id="{A4BAAF0A-7F68-C54D-8C57-B89A301B1724}"/>
              </a:ext>
            </a:extLst>
          </p:cNvPr>
          <p:cNvSpPr txBox="1"/>
          <p:nvPr/>
        </p:nvSpPr>
        <p:spPr bwMode="gray">
          <a:xfrm>
            <a:off x="5174332" y="4038775"/>
            <a:ext cx="2201288" cy="276999"/>
          </a:xfrm>
          <a:prstGeom prst="rect">
            <a:avLst/>
          </a:prstGeom>
          <a:noFill/>
        </p:spPr>
        <p:txBody>
          <a:bodyPr wrap="square" lIns="0" tIns="0" rIns="0" bIns="0">
            <a:spAutoFit/>
          </a:bodyPr>
          <a:lstStyle/>
          <a:p>
            <a:pPr marL="174625" indent="-174625">
              <a:spcBef>
                <a:spcPts val="600"/>
              </a:spcBef>
              <a:buClr>
                <a:srgbClr val="E87722"/>
              </a:buClr>
              <a:buFont typeface="Arial" panose="020B0604020202020204" pitchFamily="34" charset="0"/>
              <a:buChar char="•"/>
              <a:defRPr/>
            </a:pPr>
            <a:r>
              <a:rPr lang="en-US" dirty="0"/>
              <a:t>BI suite</a:t>
            </a:r>
          </a:p>
        </p:txBody>
      </p:sp>
      <p:sp>
        <p:nvSpPr>
          <p:cNvPr id="9" name="TextBox 8">
            <a:extLst>
              <a:ext uri="{FF2B5EF4-FFF2-40B4-BE49-F238E27FC236}">
                <a16:creationId xmlns:a16="http://schemas.microsoft.com/office/drawing/2014/main" id="{897899D0-1C4C-7B46-BC7D-23440FDA0638}"/>
              </a:ext>
            </a:extLst>
          </p:cNvPr>
          <p:cNvSpPr txBox="1"/>
          <p:nvPr/>
        </p:nvSpPr>
        <p:spPr bwMode="gray">
          <a:xfrm>
            <a:off x="5128294" y="3434902"/>
            <a:ext cx="2201288" cy="276999"/>
          </a:xfrm>
          <a:prstGeom prst="rect">
            <a:avLst/>
          </a:prstGeom>
          <a:noFill/>
        </p:spPr>
        <p:txBody>
          <a:bodyPr wrap="square" lIns="0" tIns="0" rIns="0" bIns="0" rtlCol="0">
            <a:spAutoFit/>
          </a:bodyPr>
          <a:lstStyle/>
          <a:p>
            <a:pPr>
              <a:spcBef>
                <a:spcPts val="600"/>
              </a:spcBef>
            </a:pPr>
            <a:r>
              <a:rPr lang="en-US" b="1" dirty="0"/>
              <a:t>Dashboard</a:t>
            </a:r>
          </a:p>
        </p:txBody>
      </p:sp>
      <p:sp>
        <p:nvSpPr>
          <p:cNvPr id="10" name="TextBox 9">
            <a:extLst>
              <a:ext uri="{FF2B5EF4-FFF2-40B4-BE49-F238E27FC236}">
                <a16:creationId xmlns:a16="http://schemas.microsoft.com/office/drawing/2014/main" id="{61200B04-EC1A-B548-AC40-78E763E5924C}"/>
              </a:ext>
            </a:extLst>
          </p:cNvPr>
          <p:cNvSpPr txBox="1"/>
          <p:nvPr/>
        </p:nvSpPr>
        <p:spPr bwMode="gray">
          <a:xfrm>
            <a:off x="8016091" y="4038776"/>
            <a:ext cx="3035018" cy="630942"/>
          </a:xfrm>
          <a:prstGeom prst="rect">
            <a:avLst/>
          </a:prstGeom>
          <a:noFill/>
        </p:spPr>
        <p:txBody>
          <a:bodyPr wrap="square" lIns="0" tIns="0" rIns="0" bIns="0">
            <a:spAutoFit/>
          </a:bodyPr>
          <a:lstStyle/>
          <a:p>
            <a:pPr marL="174625" indent="-174625">
              <a:spcBef>
                <a:spcPts val="600"/>
              </a:spcBef>
              <a:buClr>
                <a:srgbClr val="E87722"/>
              </a:buClr>
              <a:buFont typeface="Arial" panose="020B0604020202020204" pitchFamily="34" charset="0"/>
              <a:buChar char="•"/>
              <a:defRPr/>
            </a:pPr>
            <a:r>
              <a:rPr lang="en-US" dirty="0"/>
              <a:t>ETLs not using right joins</a:t>
            </a:r>
          </a:p>
          <a:p>
            <a:pPr marL="174625" indent="-174625">
              <a:spcBef>
                <a:spcPts val="600"/>
              </a:spcBef>
              <a:buClr>
                <a:srgbClr val="E87722"/>
              </a:buClr>
              <a:buFont typeface="Arial" panose="020B0604020202020204" pitchFamily="34" charset="0"/>
              <a:buChar char="•"/>
              <a:defRPr/>
            </a:pPr>
            <a:r>
              <a:rPr lang="en-US" dirty="0"/>
              <a:t>DS not using right data</a:t>
            </a:r>
          </a:p>
        </p:txBody>
      </p:sp>
      <p:sp>
        <p:nvSpPr>
          <p:cNvPr id="11" name="TextBox 10">
            <a:extLst>
              <a:ext uri="{FF2B5EF4-FFF2-40B4-BE49-F238E27FC236}">
                <a16:creationId xmlns:a16="http://schemas.microsoft.com/office/drawing/2014/main" id="{069428DE-EABF-3E4B-96D4-71FF814AABDB}"/>
              </a:ext>
            </a:extLst>
          </p:cNvPr>
          <p:cNvSpPr txBox="1"/>
          <p:nvPr/>
        </p:nvSpPr>
        <p:spPr bwMode="gray">
          <a:xfrm>
            <a:off x="8016091" y="3434955"/>
            <a:ext cx="1750217" cy="276999"/>
          </a:xfrm>
          <a:prstGeom prst="rect">
            <a:avLst/>
          </a:prstGeom>
          <a:noFill/>
        </p:spPr>
        <p:txBody>
          <a:bodyPr wrap="square" lIns="0" tIns="0" rIns="0" bIns="0" rtlCol="0">
            <a:spAutoFit/>
          </a:bodyPr>
          <a:lstStyle/>
          <a:p>
            <a:pPr>
              <a:spcBef>
                <a:spcPts val="600"/>
              </a:spcBef>
            </a:pPr>
            <a:r>
              <a:rPr lang="en-US" b="1" dirty="0"/>
              <a:t>Alert system</a:t>
            </a:r>
          </a:p>
        </p:txBody>
      </p:sp>
      <p:pic>
        <p:nvPicPr>
          <p:cNvPr id="21" name="Picture 20">
            <a:extLst>
              <a:ext uri="{FF2B5EF4-FFF2-40B4-BE49-F238E27FC236}">
                <a16:creationId xmlns:a16="http://schemas.microsoft.com/office/drawing/2014/main" id="{8DB3C30C-284F-EC42-ADD7-C5C1287D4D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1956" y="1917917"/>
            <a:ext cx="1270000" cy="1270000"/>
          </a:xfrm>
          <a:prstGeom prst="rect">
            <a:avLst/>
          </a:prstGeom>
        </p:spPr>
      </p:pic>
      <p:pic>
        <p:nvPicPr>
          <p:cNvPr id="23" name="Picture 22">
            <a:extLst>
              <a:ext uri="{FF2B5EF4-FFF2-40B4-BE49-F238E27FC236}">
                <a16:creationId xmlns:a16="http://schemas.microsoft.com/office/drawing/2014/main" id="{70DB9EB2-4242-6142-9271-F02FAE9B26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71638" y="1917917"/>
            <a:ext cx="1270000" cy="1270000"/>
          </a:xfrm>
          <a:prstGeom prst="rect">
            <a:avLst/>
          </a:prstGeom>
        </p:spPr>
      </p:pic>
      <p:pic>
        <p:nvPicPr>
          <p:cNvPr id="25" name="Picture 24">
            <a:extLst>
              <a:ext uri="{FF2B5EF4-FFF2-40B4-BE49-F238E27FC236}">
                <a16:creationId xmlns:a16="http://schemas.microsoft.com/office/drawing/2014/main" id="{12350D5F-20AD-E149-8348-F15EE608939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89458" y="1917917"/>
            <a:ext cx="1270000" cy="1270000"/>
          </a:xfrm>
          <a:prstGeom prst="rect">
            <a:avLst/>
          </a:prstGeom>
        </p:spPr>
      </p:pic>
    </p:spTree>
    <p:extLst>
      <p:ext uri="{BB962C8B-B14F-4D97-AF65-F5344CB8AC3E}">
        <p14:creationId xmlns:p14="http://schemas.microsoft.com/office/powerpoint/2010/main" val="6873087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AF5DC-7FCF-4F30-AABA-CDDD37F68C83}"/>
              </a:ext>
            </a:extLst>
          </p:cNvPr>
          <p:cNvSpPr>
            <a:spLocks noGrp="1"/>
          </p:cNvSpPr>
          <p:nvPr>
            <p:ph type="title"/>
          </p:nvPr>
        </p:nvSpPr>
        <p:spPr>
          <a:xfrm>
            <a:off x="2525295" y="3028096"/>
            <a:ext cx="6311900" cy="332399"/>
          </a:xfrm>
        </p:spPr>
        <p:txBody>
          <a:bodyPr/>
          <a:lstStyle/>
          <a:p>
            <a:r>
              <a:rPr lang="en-US" dirty="0"/>
              <a:t>Vicente Ruben Del Pino</a:t>
            </a:r>
          </a:p>
        </p:txBody>
      </p:sp>
      <p:sp>
        <p:nvSpPr>
          <p:cNvPr id="3" name="Text Placeholder 2">
            <a:extLst>
              <a:ext uri="{FF2B5EF4-FFF2-40B4-BE49-F238E27FC236}">
                <a16:creationId xmlns:a16="http://schemas.microsoft.com/office/drawing/2014/main" id="{CDD688BD-8791-47AB-86CF-10F890F9A3C0}"/>
              </a:ext>
            </a:extLst>
          </p:cNvPr>
          <p:cNvSpPr>
            <a:spLocks noGrp="1"/>
          </p:cNvSpPr>
          <p:nvPr>
            <p:ph type="body" idx="1"/>
          </p:nvPr>
        </p:nvSpPr>
        <p:spPr>
          <a:xfrm>
            <a:off x="2525295" y="3397597"/>
            <a:ext cx="6311900" cy="276999"/>
          </a:xfrm>
        </p:spPr>
        <p:txBody>
          <a:bodyPr/>
          <a:lstStyle/>
          <a:p>
            <a:r>
              <a:rPr lang="en-US" dirty="0">
                <a:hlinkClick r:id="rId3">
                  <a:extLst>
                    <a:ext uri="{A12FA001-AC4F-418D-AE19-62706E023703}">
                      <ahyp:hlinkClr xmlns:ahyp="http://schemas.microsoft.com/office/drawing/2018/hyperlinkcolor" val="tx"/>
                    </a:ext>
                  </a:extLst>
                </a:hlinkClick>
              </a:rPr>
              <a:t>https://www.linkedin.com/in/vrdelpino</a:t>
            </a:r>
            <a:endParaRPr lang="en-US" dirty="0"/>
          </a:p>
        </p:txBody>
      </p:sp>
      <p:sp>
        <p:nvSpPr>
          <p:cNvPr id="5" name="Text Placeholder 4">
            <a:extLst>
              <a:ext uri="{FF2B5EF4-FFF2-40B4-BE49-F238E27FC236}">
                <a16:creationId xmlns:a16="http://schemas.microsoft.com/office/drawing/2014/main" id="{E489E5B3-A213-4B33-9867-0571007DEA81}"/>
              </a:ext>
            </a:extLst>
          </p:cNvPr>
          <p:cNvSpPr>
            <a:spLocks noGrp="1"/>
          </p:cNvSpPr>
          <p:nvPr>
            <p:ph type="body" sz="quarter" idx="11"/>
          </p:nvPr>
        </p:nvSpPr>
        <p:spPr>
          <a:xfrm>
            <a:off x="1008117" y="1188455"/>
            <a:ext cx="6311900" cy="664797"/>
          </a:xfrm>
        </p:spPr>
        <p:txBody>
          <a:bodyPr/>
          <a:lstStyle/>
          <a:p>
            <a:r>
              <a:rPr lang="en-US" sz="4800" dirty="0"/>
              <a:t>Thank you</a:t>
            </a:r>
          </a:p>
        </p:txBody>
      </p:sp>
      <p:sp>
        <p:nvSpPr>
          <p:cNvPr id="7" name="Title 1">
            <a:extLst>
              <a:ext uri="{FF2B5EF4-FFF2-40B4-BE49-F238E27FC236}">
                <a16:creationId xmlns:a16="http://schemas.microsoft.com/office/drawing/2014/main" id="{EF290B49-3BFB-BB48-BC2F-817F00F8A14F}"/>
              </a:ext>
            </a:extLst>
          </p:cNvPr>
          <p:cNvSpPr txBox="1">
            <a:spLocks/>
          </p:cNvSpPr>
          <p:nvPr/>
        </p:nvSpPr>
        <p:spPr bwMode="gray">
          <a:xfrm>
            <a:off x="2525295" y="4243551"/>
            <a:ext cx="6311900" cy="332399"/>
          </a:xfrm>
          <a:prstGeom prst="rect">
            <a:avLst/>
          </a:prstGeom>
        </p:spPr>
        <p:txBody>
          <a:bodyPr vert="horz" wrap="square" lIns="0" tIns="0" rIns="0" bIns="0" rtlCol="0" anchor="b">
            <a:spAutoFit/>
          </a:bodyPr>
          <a:lstStyle>
            <a:lvl1pPr algn="l" defTabSz="914400" rtl="0" eaLnBrk="1" latinLnBrk="0" hangingPunct="1">
              <a:lnSpc>
                <a:spcPct val="90000"/>
              </a:lnSpc>
              <a:spcBef>
                <a:spcPct val="0"/>
              </a:spcBef>
              <a:buNone/>
              <a:defRPr sz="2400" b="1" kern="1200" baseline="0">
                <a:solidFill>
                  <a:schemeClr val="tx1"/>
                </a:solidFill>
                <a:latin typeface="+mj-lt"/>
                <a:ea typeface="+mj-ea"/>
                <a:cs typeface="+mj-cs"/>
              </a:defRPr>
            </a:lvl1pPr>
          </a:lstStyle>
          <a:p>
            <a:r>
              <a:rPr lang="en-US" dirty="0"/>
              <a:t>Tomasz Krol</a:t>
            </a:r>
          </a:p>
        </p:txBody>
      </p:sp>
      <p:sp>
        <p:nvSpPr>
          <p:cNvPr id="8" name="Text Placeholder 2">
            <a:extLst>
              <a:ext uri="{FF2B5EF4-FFF2-40B4-BE49-F238E27FC236}">
                <a16:creationId xmlns:a16="http://schemas.microsoft.com/office/drawing/2014/main" id="{4665A0D1-6B79-6B4D-8DE1-828550FDF5D3}"/>
              </a:ext>
            </a:extLst>
          </p:cNvPr>
          <p:cNvSpPr txBox="1">
            <a:spLocks/>
          </p:cNvSpPr>
          <p:nvPr/>
        </p:nvSpPr>
        <p:spPr bwMode="gray">
          <a:xfrm>
            <a:off x="2525295" y="4613052"/>
            <a:ext cx="6311900" cy="276999"/>
          </a:xfrm>
          <a:prstGeom prst="rect">
            <a:avLst/>
          </a:prstGeom>
        </p:spPr>
        <p:txBody>
          <a:bodyPr vert="horz" lIns="0" tIns="0" rIns="0" bIns="0" rtlCol="0" anchor="t">
            <a:spAutoFit/>
          </a:bodyPr>
          <a:lstStyle>
            <a:lvl1pPr marL="0" indent="0" algn="l" defTabSz="914400" rtl="0" eaLnBrk="1" latinLnBrk="0" hangingPunct="1">
              <a:lnSpc>
                <a:spcPct val="90000"/>
              </a:lnSpc>
              <a:spcBef>
                <a:spcPts val="0"/>
              </a:spcBef>
              <a:spcAft>
                <a:spcPts val="0"/>
              </a:spcAft>
              <a:buFont typeface="Arial" panose="020B0604020202020204" pitchFamily="34" charset="0"/>
              <a:buNone/>
              <a:defRPr sz="2000" kern="1200">
                <a:solidFill>
                  <a:schemeClr val="tx1"/>
                </a:solidFill>
                <a:latin typeface="+mn-lt"/>
                <a:ea typeface="+mn-ea"/>
                <a:cs typeface="+mn-cs"/>
              </a:defRPr>
            </a:lvl1pPr>
            <a:lvl2pPr marL="457200" indent="0" algn="l" defTabSz="914400" rtl="0" eaLnBrk="1" latinLnBrk="0" hangingPunct="1">
              <a:lnSpc>
                <a:spcPct val="95000"/>
              </a:lnSpc>
              <a:spcBef>
                <a:spcPts val="0"/>
              </a:spcBef>
              <a:spcAft>
                <a:spcPts val="600"/>
              </a:spcAft>
              <a:buClr>
                <a:srgbClr val="E87722"/>
              </a:buClr>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5000"/>
              </a:lnSpc>
              <a:spcBef>
                <a:spcPts val="0"/>
              </a:spcBef>
              <a:spcAft>
                <a:spcPts val="600"/>
              </a:spcAft>
              <a:buClr>
                <a:schemeClr val="accent1"/>
              </a:buClr>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5000"/>
              </a:lnSpc>
              <a:spcBef>
                <a:spcPts val="0"/>
              </a:spcBef>
              <a:spcAft>
                <a:spcPts val="600"/>
              </a:spcAft>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5000"/>
              </a:lnSpc>
              <a:spcBef>
                <a:spcPts val="0"/>
              </a:spcBef>
              <a:spcAft>
                <a:spcPts val="600"/>
              </a:spcAft>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5000"/>
              </a:lnSpc>
              <a:spcBef>
                <a:spcPts val="0"/>
              </a:spcBef>
              <a:spcAft>
                <a:spcPts val="600"/>
              </a:spcAft>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5000"/>
              </a:lnSpc>
              <a:spcBef>
                <a:spcPts val="0"/>
              </a:spcBef>
              <a:spcAft>
                <a:spcPts val="600"/>
              </a:spcAft>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5000"/>
              </a:lnSpc>
              <a:spcBef>
                <a:spcPts val="0"/>
              </a:spcBef>
              <a:spcAft>
                <a:spcPts val="600"/>
              </a:spcAft>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5000"/>
              </a:lnSpc>
              <a:spcBef>
                <a:spcPts val="0"/>
              </a:spcBef>
              <a:spcAft>
                <a:spcPts val="600"/>
              </a:spcAft>
              <a:buFont typeface="Arial" panose="020B0604020202020204" pitchFamily="34" charset="0"/>
              <a:buNone/>
              <a:defRPr sz="1600" kern="1200">
                <a:solidFill>
                  <a:schemeClr val="tx1">
                    <a:tint val="75000"/>
                  </a:schemeClr>
                </a:solidFill>
                <a:latin typeface="+mn-lt"/>
                <a:ea typeface="+mn-ea"/>
                <a:cs typeface="+mn-cs"/>
              </a:defRPr>
            </a:lvl9pPr>
          </a:lstStyle>
          <a:p>
            <a:r>
              <a:rPr lang="en-US" dirty="0">
                <a:ea typeface="+mn-lt"/>
                <a:cs typeface="+mn-lt"/>
                <a:hlinkClick r:id="rId4">
                  <a:extLst>
                    <a:ext uri="{A12FA001-AC4F-418D-AE19-62706E023703}">
                      <ahyp:hlinkClr xmlns:ahyp="http://schemas.microsoft.com/office/drawing/2018/hyperlinkcolor" val="tx"/>
                    </a:ext>
                  </a:extLst>
                </a:hlinkClick>
              </a:rPr>
              <a:t>https://www.linkedin.com/in/krolthom</a:t>
            </a:r>
            <a:endParaRPr lang="en-US" dirty="0"/>
          </a:p>
        </p:txBody>
      </p:sp>
      <p:sp>
        <p:nvSpPr>
          <p:cNvPr id="9" name="Rectangle 8">
            <a:extLst>
              <a:ext uri="{FF2B5EF4-FFF2-40B4-BE49-F238E27FC236}">
                <a16:creationId xmlns:a16="http://schemas.microsoft.com/office/drawing/2014/main" id="{DD4151FF-A82F-4E48-95FF-17B4C2730E10}"/>
              </a:ext>
            </a:extLst>
          </p:cNvPr>
          <p:cNvSpPr/>
          <p:nvPr/>
        </p:nvSpPr>
        <p:spPr>
          <a:xfrm>
            <a:off x="1008117" y="2089809"/>
            <a:ext cx="2210862" cy="369332"/>
          </a:xfrm>
          <a:prstGeom prst="rect">
            <a:avLst/>
          </a:prstGeom>
        </p:spPr>
        <p:txBody>
          <a:bodyPr wrap="none">
            <a:spAutoFit/>
          </a:bodyPr>
          <a:lstStyle/>
          <a:p>
            <a:r>
              <a:rPr lang="en-US" dirty="0"/>
              <a:t>Connect with us on:</a:t>
            </a:r>
          </a:p>
        </p:txBody>
      </p:sp>
      <p:sp>
        <p:nvSpPr>
          <p:cNvPr id="10" name="Oval 9">
            <a:extLst>
              <a:ext uri="{FF2B5EF4-FFF2-40B4-BE49-F238E27FC236}">
                <a16:creationId xmlns:a16="http://schemas.microsoft.com/office/drawing/2014/main" id="{07091DC2-06E6-944A-B14D-EC02F2BC0032}"/>
              </a:ext>
            </a:extLst>
          </p:cNvPr>
          <p:cNvSpPr/>
          <p:nvPr/>
        </p:nvSpPr>
        <p:spPr bwMode="gray">
          <a:xfrm>
            <a:off x="1008117" y="2563588"/>
            <a:ext cx="1261413" cy="1261413"/>
          </a:xfrm>
          <a:prstGeom prst="ellipse">
            <a:avLst/>
          </a:prstGeom>
          <a:blipFill dpi="0" rotWithShape="1">
            <a:blip r:embed="rId5">
              <a:extLst>
                <a:ext uri="{28A0092B-C50C-407E-A947-70E740481C1C}">
                  <a14:useLocalDpi xmlns:a14="http://schemas.microsoft.com/office/drawing/2010/main" val="0"/>
                </a:ext>
              </a:extLst>
            </a:blip>
            <a:srcRect/>
            <a:stretch>
              <a:fillRect/>
            </a:stretch>
          </a:blipFill>
          <a:ln cap="rnd">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400" b="0" i="0" u="none" baseline="0" dirty="0">
              <a:solidFill>
                <a:srgbClr val="FFFFFF"/>
              </a:solidFill>
            </a:endParaRPr>
          </a:p>
        </p:txBody>
      </p:sp>
      <p:sp>
        <p:nvSpPr>
          <p:cNvPr id="11" name="Oval 10">
            <a:extLst>
              <a:ext uri="{FF2B5EF4-FFF2-40B4-BE49-F238E27FC236}">
                <a16:creationId xmlns:a16="http://schemas.microsoft.com/office/drawing/2014/main" id="{76C30996-9338-7D49-ABC6-DD1514C2F73F}"/>
              </a:ext>
            </a:extLst>
          </p:cNvPr>
          <p:cNvSpPr/>
          <p:nvPr/>
        </p:nvSpPr>
        <p:spPr bwMode="gray">
          <a:xfrm>
            <a:off x="1008117" y="4164287"/>
            <a:ext cx="1261413" cy="1261413"/>
          </a:xfrm>
          <a:prstGeom prst="ellipse">
            <a:avLst/>
          </a:prstGeom>
          <a:blipFill dpi="0" rotWithShape="1">
            <a:blip r:embed="rId6">
              <a:extLst>
                <a:ext uri="{28A0092B-C50C-407E-A947-70E740481C1C}">
                  <a14:useLocalDpi xmlns:a14="http://schemas.microsoft.com/office/drawing/2010/main" val="0"/>
                </a:ext>
              </a:extLst>
            </a:blip>
            <a:srcRect/>
            <a:stretch>
              <a:fillRect/>
            </a:stretch>
          </a:blipFill>
          <a:ln cap="rnd">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400" b="0" i="0" u="none" baseline="0" dirty="0">
              <a:solidFill>
                <a:srgbClr val="FFFFFF"/>
              </a:solidFill>
            </a:endParaRPr>
          </a:p>
        </p:txBody>
      </p:sp>
    </p:spTree>
    <p:extLst>
      <p:ext uri="{BB962C8B-B14F-4D97-AF65-F5344CB8AC3E}">
        <p14:creationId xmlns:p14="http://schemas.microsoft.com/office/powerpoint/2010/main" val="17586197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F089F-02AB-4D85-88AB-B86B0F5F8115}"/>
              </a:ext>
            </a:extLst>
          </p:cNvPr>
          <p:cNvSpPr>
            <a:spLocks noGrp="1"/>
          </p:cNvSpPr>
          <p:nvPr>
            <p:ph type="title"/>
          </p:nvPr>
        </p:nvSpPr>
        <p:spPr/>
        <p:txBody>
          <a:bodyPr/>
          <a:lstStyle/>
          <a:p>
            <a:r>
              <a:rPr lang="en-US" dirty="0"/>
              <a:t>Agenda</a:t>
            </a:r>
          </a:p>
        </p:txBody>
      </p:sp>
      <p:sp>
        <p:nvSpPr>
          <p:cNvPr id="3" name="Footer Placeholder 2">
            <a:extLst>
              <a:ext uri="{FF2B5EF4-FFF2-40B4-BE49-F238E27FC236}">
                <a16:creationId xmlns:a16="http://schemas.microsoft.com/office/drawing/2014/main" id="{E00DA5F5-8428-4E60-840C-2094602A3932}"/>
              </a:ext>
            </a:extLst>
          </p:cNvPr>
          <p:cNvSpPr>
            <a:spLocks noGrp="1"/>
          </p:cNvSpPr>
          <p:nvPr>
            <p:ph type="ftr" sz="quarter" idx="11"/>
          </p:nvPr>
        </p:nvSpPr>
        <p:spPr/>
        <p:txBody>
          <a:bodyPr/>
          <a:lstStyle/>
          <a:p>
            <a:pPr algn="r"/>
            <a:r>
              <a:rPr lang="en-US"/>
              <a:t>© 2021 Optum, Inc. All rights reserved. Confidential property of Optum. Do not distribute or reproduce without express permission from Optum.</a:t>
            </a:r>
          </a:p>
        </p:txBody>
      </p:sp>
      <p:sp>
        <p:nvSpPr>
          <p:cNvPr id="4" name="Slide Number Placeholder 3">
            <a:extLst>
              <a:ext uri="{FF2B5EF4-FFF2-40B4-BE49-F238E27FC236}">
                <a16:creationId xmlns:a16="http://schemas.microsoft.com/office/drawing/2014/main" id="{BD9B720A-B1D4-4BD8-871C-2F1A18E0A2E7}"/>
              </a:ext>
            </a:extLst>
          </p:cNvPr>
          <p:cNvSpPr>
            <a:spLocks noGrp="1"/>
          </p:cNvSpPr>
          <p:nvPr>
            <p:ph type="sldNum" sz="quarter" idx="12"/>
          </p:nvPr>
        </p:nvSpPr>
        <p:spPr/>
        <p:txBody>
          <a:bodyPr/>
          <a:lstStyle/>
          <a:p>
            <a:fld id="{901F1369-4AEB-4520-96C0-9F78886180C1}" type="slidenum">
              <a:rPr lang="en-US" smtClean="0"/>
              <a:pPr/>
              <a:t>2</a:t>
            </a:fld>
            <a:endParaRPr lang="en-US" dirty="0"/>
          </a:p>
        </p:txBody>
      </p:sp>
      <p:graphicFrame>
        <p:nvGraphicFramePr>
          <p:cNvPr id="5" name="Table 4">
            <a:extLst>
              <a:ext uri="{FF2B5EF4-FFF2-40B4-BE49-F238E27FC236}">
                <a16:creationId xmlns:a16="http://schemas.microsoft.com/office/drawing/2014/main" id="{081A2D2E-827E-F740-B435-960ADEBED2BE}"/>
              </a:ext>
            </a:extLst>
          </p:cNvPr>
          <p:cNvGraphicFramePr>
            <a:graphicFrameLocks noGrp="1"/>
          </p:cNvGraphicFramePr>
          <p:nvPr>
            <p:extLst>
              <p:ext uri="{D42A27DB-BD31-4B8C-83A1-F6EECF244321}">
                <p14:modId xmlns:p14="http://schemas.microsoft.com/office/powerpoint/2010/main" val="2509726876"/>
              </p:ext>
            </p:extLst>
          </p:nvPr>
        </p:nvGraphicFramePr>
        <p:xfrm>
          <a:off x="2172771" y="1662491"/>
          <a:ext cx="7846457" cy="3861436"/>
        </p:xfrm>
        <a:graphic>
          <a:graphicData uri="http://schemas.openxmlformats.org/drawingml/2006/table">
            <a:tbl>
              <a:tblPr firstRow="1" bandRow="1">
                <a:tableStyleId>{2D5ABB26-0587-4C30-8999-92F81FD0307C}</a:tableStyleId>
              </a:tblPr>
              <a:tblGrid>
                <a:gridCol w="756185">
                  <a:extLst>
                    <a:ext uri="{9D8B030D-6E8A-4147-A177-3AD203B41FA5}">
                      <a16:colId xmlns:a16="http://schemas.microsoft.com/office/drawing/2014/main" val="3697408735"/>
                    </a:ext>
                  </a:extLst>
                </a:gridCol>
                <a:gridCol w="7090272">
                  <a:extLst>
                    <a:ext uri="{9D8B030D-6E8A-4147-A177-3AD203B41FA5}">
                      <a16:colId xmlns:a16="http://schemas.microsoft.com/office/drawing/2014/main" val="1849159062"/>
                    </a:ext>
                  </a:extLst>
                </a:gridCol>
              </a:tblGrid>
              <a:tr h="59865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kern="1200" dirty="0">
                          <a:solidFill>
                            <a:schemeClr val="tx1"/>
                          </a:solidFill>
                        </a:rPr>
                        <a:t>1</a:t>
                      </a:r>
                      <a:endParaRPr lang="en-US" sz="2000" b="1" kern="1200" noProof="1">
                        <a:solidFill>
                          <a:schemeClr val="tx1"/>
                        </a:solidFill>
                        <a:latin typeface="+mn-lt"/>
                        <a:ea typeface="+mn-ea"/>
                        <a:cs typeface="+mn-cs"/>
                      </a:endParaRPr>
                    </a:p>
                  </a:txBody>
                  <a:tcPr marL="0" marR="137160" marT="0" marB="0" anchor="ctr">
                    <a:lnB w="12700" cap="flat" cmpd="sng" algn="ctr">
                      <a:solidFill>
                        <a:srgbClr val="E87722"/>
                      </a:solidFill>
                      <a:prstDash val="solid"/>
                      <a:round/>
                      <a:headEnd type="none" w="med" len="med"/>
                      <a:tailEnd type="none" w="med" len="med"/>
                    </a:lnB>
                    <a:solidFill>
                      <a:schemeClr val="accent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kern="1200" noProof="1">
                          <a:solidFill>
                            <a:schemeClr val="tx1"/>
                          </a:solidFill>
                        </a:rPr>
                        <a:t>Introduction</a:t>
                      </a:r>
                      <a:endParaRPr lang="en-US" sz="2000" b="0" kern="1200" noProof="1">
                        <a:solidFill>
                          <a:schemeClr val="tx1"/>
                        </a:solidFill>
                        <a:latin typeface="+mn-lt"/>
                        <a:ea typeface="+mn-ea"/>
                        <a:cs typeface="+mn-cs"/>
                      </a:endParaRPr>
                    </a:p>
                  </a:txBody>
                  <a:tcPr marL="137160" marR="0" marT="0" marB="0" anchor="ctr">
                    <a:lnB w="12700" cap="flat" cmpd="sng" algn="ctr">
                      <a:solidFill>
                        <a:srgbClr val="E87722"/>
                      </a:solidFill>
                      <a:prstDash val="solid"/>
                      <a:round/>
                      <a:headEnd type="none" w="med" len="med"/>
                      <a:tailEnd type="none" w="med" len="med"/>
                    </a:lnB>
                    <a:noFill/>
                  </a:tcPr>
                </a:tc>
                <a:extLst>
                  <a:ext uri="{0D108BD9-81ED-4DB2-BD59-A6C34878D82A}">
                    <a16:rowId xmlns:a16="http://schemas.microsoft.com/office/drawing/2014/main" val="4065280066"/>
                  </a:ext>
                </a:extLst>
              </a:tr>
              <a:tr h="59865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kern="1200" dirty="0">
                          <a:solidFill>
                            <a:schemeClr val="tx1"/>
                          </a:solidFill>
                        </a:rPr>
                        <a:t>2</a:t>
                      </a:r>
                      <a:endParaRPr lang="en-US" sz="2000" b="1" kern="1200" noProof="1">
                        <a:solidFill>
                          <a:schemeClr val="tx1"/>
                        </a:solidFill>
                        <a:latin typeface="+mn-lt"/>
                        <a:ea typeface="+mn-ea"/>
                        <a:cs typeface="+mn-cs"/>
                      </a:endParaRPr>
                    </a:p>
                  </a:txBody>
                  <a:tcPr marL="0" marR="137160" marT="0" marB="0" anchor="ctr">
                    <a:lnT w="12700" cap="flat" cmpd="sng" algn="ctr">
                      <a:solidFill>
                        <a:srgbClr val="E87722"/>
                      </a:solidFill>
                      <a:prstDash val="solid"/>
                      <a:round/>
                      <a:headEnd type="none" w="med" len="med"/>
                      <a:tailEnd type="none" w="med" len="med"/>
                    </a:lnT>
                    <a:lnB w="12700" cap="flat" cmpd="sng" algn="ctr">
                      <a:solidFill>
                        <a:srgbClr val="E87722"/>
                      </a:solidFill>
                      <a:prstDash val="solid"/>
                      <a:round/>
                      <a:headEnd type="none" w="med" len="med"/>
                      <a:tailEnd type="none" w="med" len="med"/>
                    </a:lnB>
                    <a:solidFill>
                      <a:schemeClr val="accent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kern="1200" noProof="1">
                          <a:solidFill>
                            <a:schemeClr val="tx1"/>
                          </a:solidFill>
                        </a:rPr>
                        <a:t>Importance of Data Lineage </a:t>
                      </a:r>
                      <a:endParaRPr lang="en-US" sz="2000" b="0" kern="1200" noProof="1">
                        <a:solidFill>
                          <a:schemeClr val="tx1"/>
                        </a:solidFill>
                        <a:latin typeface="+mn-lt"/>
                        <a:ea typeface="+mn-ea"/>
                        <a:cs typeface="+mn-cs"/>
                      </a:endParaRPr>
                    </a:p>
                  </a:txBody>
                  <a:tcPr marL="137160" marR="0" marT="0" marB="0" anchor="ctr">
                    <a:lnT w="12700" cap="flat" cmpd="sng" algn="ctr">
                      <a:solidFill>
                        <a:srgbClr val="E87722"/>
                      </a:solidFill>
                      <a:prstDash val="solid"/>
                      <a:round/>
                      <a:headEnd type="none" w="med" len="med"/>
                      <a:tailEnd type="none" w="med" len="med"/>
                    </a:lnT>
                    <a:lnB w="12700" cap="flat" cmpd="sng" algn="ctr">
                      <a:solidFill>
                        <a:srgbClr val="E87722"/>
                      </a:solidFill>
                      <a:prstDash val="solid"/>
                      <a:round/>
                      <a:headEnd type="none" w="med" len="med"/>
                      <a:tailEnd type="none" w="med" len="med"/>
                    </a:lnB>
                    <a:noFill/>
                  </a:tcPr>
                </a:tc>
                <a:extLst>
                  <a:ext uri="{0D108BD9-81ED-4DB2-BD59-A6C34878D82A}">
                    <a16:rowId xmlns:a16="http://schemas.microsoft.com/office/drawing/2014/main" val="4196021033"/>
                  </a:ext>
                </a:extLst>
              </a:tr>
              <a:tr h="20654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kern="1200" dirty="0">
                          <a:solidFill>
                            <a:schemeClr val="tx1"/>
                          </a:solidFill>
                        </a:rPr>
                        <a:t>3</a:t>
                      </a:r>
                      <a:endParaRPr lang="en-US" sz="2000" b="1" kern="1200" noProof="1">
                        <a:solidFill>
                          <a:schemeClr val="tx1"/>
                        </a:solidFill>
                        <a:latin typeface="+mn-lt"/>
                        <a:ea typeface="+mn-ea"/>
                        <a:cs typeface="+mn-cs"/>
                      </a:endParaRPr>
                    </a:p>
                  </a:txBody>
                  <a:tcPr marL="0" marR="137160" marT="0" marB="0" anchor="ctr">
                    <a:lnT w="12700" cap="flat" cmpd="sng" algn="ctr">
                      <a:solidFill>
                        <a:srgbClr val="E87722"/>
                      </a:solidFill>
                      <a:prstDash val="solid"/>
                      <a:round/>
                      <a:headEnd type="none" w="med" len="med"/>
                      <a:tailEnd type="none" w="med" len="med"/>
                    </a:lnT>
                    <a:lnB w="12700" cap="flat" cmpd="sng" algn="ctr">
                      <a:solidFill>
                        <a:srgbClr val="E87722"/>
                      </a:solidFill>
                      <a:prstDash val="solid"/>
                      <a:round/>
                      <a:headEnd type="none" w="med" len="med"/>
                      <a:tailEnd type="none" w="med" len="med"/>
                    </a:lnB>
                    <a:solidFill>
                      <a:schemeClr val="accent6"/>
                    </a:solidFill>
                  </a:tcPr>
                </a:tc>
                <a:tc>
                  <a:txBody>
                    <a:bodyPr/>
                    <a:lstStyle/>
                    <a:p>
                      <a:pPr marL="0" marR="0" lvl="0" indent="0" algn="l" defTabSz="914400" rtl="0" eaLnBrk="1" fontAlgn="auto" latinLnBrk="0" hangingPunct="1">
                        <a:lnSpc>
                          <a:spcPct val="100000"/>
                        </a:lnSpc>
                        <a:spcBef>
                          <a:spcPts val="0"/>
                        </a:spcBef>
                        <a:spcAft>
                          <a:spcPts val="400"/>
                        </a:spcAft>
                        <a:buClrTx/>
                        <a:buSzTx/>
                        <a:buFontTx/>
                        <a:buNone/>
                        <a:tabLst/>
                        <a:defRPr/>
                      </a:pPr>
                      <a:r>
                        <a:rPr lang="en-US" sz="2000" b="0" kern="1200" noProof="1">
                          <a:solidFill>
                            <a:schemeClr val="tx1"/>
                          </a:solidFill>
                        </a:rPr>
                        <a:t>Data Lineage Framework</a:t>
                      </a:r>
                    </a:p>
                    <a:p>
                      <a:pPr marL="285750" marR="0" lvl="0" indent="-285750" algn="l" defTabSz="914400" rtl="0" eaLnBrk="1" fontAlgn="auto" latinLnBrk="0" hangingPunct="1">
                        <a:lnSpc>
                          <a:spcPct val="110000"/>
                        </a:lnSpc>
                        <a:spcBef>
                          <a:spcPts val="0"/>
                        </a:spcBef>
                        <a:spcAft>
                          <a:spcPts val="400"/>
                        </a:spcAft>
                        <a:buClr>
                          <a:schemeClr val="accent1"/>
                        </a:buClr>
                        <a:buSzTx/>
                        <a:buFont typeface="Arial" panose="020B0604020202020204" pitchFamily="34" charset="0"/>
                        <a:buChar char="•"/>
                        <a:tabLst/>
                        <a:defRPr/>
                      </a:pPr>
                      <a:r>
                        <a:rPr lang="en-US" sz="2000" b="0" kern="1200" noProof="1">
                          <a:solidFill>
                            <a:schemeClr val="tx1"/>
                          </a:solidFill>
                          <a:latin typeface="+mn-lt"/>
                          <a:ea typeface="+mn-ea"/>
                          <a:cs typeface="+mn-cs"/>
                        </a:rPr>
                        <a:t>Spark and Spline</a:t>
                      </a:r>
                    </a:p>
                    <a:p>
                      <a:pPr marL="285750" marR="0" lvl="0" indent="-285750" algn="l" defTabSz="914400" rtl="0" eaLnBrk="1" fontAlgn="auto" latinLnBrk="0" hangingPunct="1">
                        <a:lnSpc>
                          <a:spcPct val="110000"/>
                        </a:lnSpc>
                        <a:spcBef>
                          <a:spcPts val="0"/>
                        </a:spcBef>
                        <a:spcAft>
                          <a:spcPts val="400"/>
                        </a:spcAft>
                        <a:buClr>
                          <a:schemeClr val="accent1"/>
                        </a:buClr>
                        <a:buSzTx/>
                        <a:buFont typeface="Arial" panose="020B0604020202020204" pitchFamily="34" charset="0"/>
                        <a:buChar char="•"/>
                        <a:tabLst/>
                        <a:defRPr/>
                      </a:pPr>
                      <a:r>
                        <a:rPr lang="en-US" sz="2000" b="0" kern="1200" noProof="1">
                          <a:solidFill>
                            <a:schemeClr val="tx1"/>
                          </a:solidFill>
                          <a:latin typeface="+mn-lt"/>
                          <a:ea typeface="+mn-ea"/>
                          <a:cs typeface="+mn-cs"/>
                        </a:rPr>
                        <a:t>Data Flow</a:t>
                      </a:r>
                    </a:p>
                    <a:p>
                      <a:pPr marL="285750" marR="0" lvl="0" indent="-285750" algn="l" defTabSz="914400" rtl="0" eaLnBrk="1" fontAlgn="auto" latinLnBrk="0" hangingPunct="1">
                        <a:lnSpc>
                          <a:spcPct val="110000"/>
                        </a:lnSpc>
                        <a:spcBef>
                          <a:spcPts val="0"/>
                        </a:spcBef>
                        <a:spcAft>
                          <a:spcPts val="400"/>
                        </a:spcAft>
                        <a:buClr>
                          <a:schemeClr val="accent1"/>
                        </a:buClr>
                        <a:buSzTx/>
                        <a:buFont typeface="Arial" panose="020B0604020202020204" pitchFamily="34" charset="0"/>
                        <a:buChar char="•"/>
                        <a:tabLst/>
                        <a:defRPr/>
                      </a:pPr>
                      <a:r>
                        <a:rPr lang="en-US" sz="2000" b="0" kern="1200" noProof="1">
                          <a:solidFill>
                            <a:schemeClr val="tx1"/>
                          </a:solidFill>
                          <a:latin typeface="+mn-lt"/>
                          <a:ea typeface="+mn-ea"/>
                          <a:cs typeface="+mn-cs"/>
                        </a:rPr>
                        <a:t>TigerGraph</a:t>
                      </a:r>
                    </a:p>
                  </a:txBody>
                  <a:tcPr marL="137160" marR="0" marT="0" marB="0" anchor="ctr">
                    <a:lnT w="12700" cap="flat" cmpd="sng" algn="ctr">
                      <a:solidFill>
                        <a:srgbClr val="E87722"/>
                      </a:solidFill>
                      <a:prstDash val="solid"/>
                      <a:round/>
                      <a:headEnd type="none" w="med" len="med"/>
                      <a:tailEnd type="none" w="med" len="med"/>
                    </a:lnT>
                    <a:lnB w="12700" cap="flat" cmpd="sng" algn="ctr">
                      <a:solidFill>
                        <a:srgbClr val="E87722"/>
                      </a:solidFill>
                      <a:prstDash val="solid"/>
                      <a:round/>
                      <a:headEnd type="none" w="med" len="med"/>
                      <a:tailEnd type="none" w="med" len="med"/>
                    </a:lnB>
                    <a:noFill/>
                  </a:tcPr>
                </a:tc>
                <a:extLst>
                  <a:ext uri="{0D108BD9-81ED-4DB2-BD59-A6C34878D82A}">
                    <a16:rowId xmlns:a16="http://schemas.microsoft.com/office/drawing/2014/main" val="676921343"/>
                  </a:ext>
                </a:extLst>
              </a:tr>
              <a:tr h="59865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kern="1200" dirty="0">
                          <a:solidFill>
                            <a:schemeClr val="tx1"/>
                          </a:solidFill>
                        </a:rPr>
                        <a:t>4</a:t>
                      </a:r>
                      <a:endParaRPr lang="en-US" sz="2000" b="1" kern="1200" noProof="1">
                        <a:solidFill>
                          <a:schemeClr val="tx1"/>
                        </a:solidFill>
                        <a:latin typeface="+mn-lt"/>
                        <a:ea typeface="+mn-ea"/>
                        <a:cs typeface="+mn-cs"/>
                      </a:endParaRPr>
                    </a:p>
                  </a:txBody>
                  <a:tcPr marL="0" marR="137160" marT="0" marB="0" anchor="ctr">
                    <a:lnT w="12700" cap="flat" cmpd="sng" algn="ctr">
                      <a:solidFill>
                        <a:srgbClr val="E87722"/>
                      </a:solidFill>
                      <a:prstDash val="solid"/>
                      <a:round/>
                      <a:headEnd type="none" w="med" len="med"/>
                      <a:tailEnd type="none" w="med" len="med"/>
                    </a:lnT>
                    <a:lnB w="12700" cap="flat" cmpd="sng" algn="ctr">
                      <a:solidFill>
                        <a:srgbClr val="E87722"/>
                      </a:solidFill>
                      <a:prstDash val="solid"/>
                      <a:round/>
                      <a:headEnd type="none" w="med" len="med"/>
                      <a:tailEnd type="none" w="med" len="med"/>
                    </a:lnB>
                    <a:solidFill>
                      <a:schemeClr val="accent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kern="1200" noProof="1">
                          <a:solidFill>
                            <a:schemeClr val="tx1"/>
                          </a:solidFill>
                        </a:rPr>
                        <a:t>Next Steps</a:t>
                      </a:r>
                      <a:endParaRPr lang="en-US" sz="2000" b="0" kern="1200" noProof="1">
                        <a:solidFill>
                          <a:schemeClr val="tx1"/>
                        </a:solidFill>
                        <a:latin typeface="+mn-lt"/>
                        <a:ea typeface="+mn-ea"/>
                        <a:cs typeface="+mn-cs"/>
                      </a:endParaRPr>
                    </a:p>
                  </a:txBody>
                  <a:tcPr marL="137160" marR="0" marT="0" marB="0" anchor="ctr">
                    <a:lnT w="12700" cap="flat" cmpd="sng" algn="ctr">
                      <a:solidFill>
                        <a:srgbClr val="E87722"/>
                      </a:solidFill>
                      <a:prstDash val="solid"/>
                      <a:round/>
                      <a:headEnd type="none" w="med" len="med"/>
                      <a:tailEnd type="none" w="med" len="med"/>
                    </a:lnT>
                    <a:lnB w="12700" cap="flat" cmpd="sng" algn="ctr">
                      <a:solidFill>
                        <a:srgbClr val="E87722"/>
                      </a:solidFill>
                      <a:prstDash val="solid"/>
                      <a:round/>
                      <a:headEnd type="none" w="med" len="med"/>
                      <a:tailEnd type="none" w="med" len="med"/>
                    </a:lnB>
                    <a:noFill/>
                  </a:tcPr>
                </a:tc>
                <a:extLst>
                  <a:ext uri="{0D108BD9-81ED-4DB2-BD59-A6C34878D82A}">
                    <a16:rowId xmlns:a16="http://schemas.microsoft.com/office/drawing/2014/main" val="2185813785"/>
                  </a:ext>
                </a:extLst>
              </a:tr>
            </a:tbl>
          </a:graphicData>
        </a:graphic>
      </p:graphicFrame>
    </p:spTree>
    <p:extLst>
      <p:ext uri="{BB962C8B-B14F-4D97-AF65-F5344CB8AC3E}">
        <p14:creationId xmlns:p14="http://schemas.microsoft.com/office/powerpoint/2010/main" val="12855395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F50ED95-C7B0-4655-8772-B9A25BD6D252}"/>
              </a:ext>
            </a:extLst>
          </p:cNvPr>
          <p:cNvSpPr>
            <a:spLocks noGrp="1"/>
          </p:cNvSpPr>
          <p:nvPr>
            <p:ph type="title"/>
          </p:nvPr>
        </p:nvSpPr>
        <p:spPr/>
        <p:txBody>
          <a:bodyPr/>
          <a:lstStyle/>
          <a:p>
            <a:r>
              <a:rPr lang="en-US" dirty="0"/>
              <a:t>Introduction</a:t>
            </a:r>
          </a:p>
        </p:txBody>
      </p:sp>
      <p:sp>
        <p:nvSpPr>
          <p:cNvPr id="4" name="Footer Placeholder 3">
            <a:extLst>
              <a:ext uri="{FF2B5EF4-FFF2-40B4-BE49-F238E27FC236}">
                <a16:creationId xmlns:a16="http://schemas.microsoft.com/office/drawing/2014/main" id="{75345FF7-8714-4006-A39A-F4F29FA7E911}"/>
              </a:ext>
            </a:extLst>
          </p:cNvPr>
          <p:cNvSpPr>
            <a:spLocks noGrp="1"/>
          </p:cNvSpPr>
          <p:nvPr>
            <p:ph type="ftr" sz="quarter" idx="15"/>
          </p:nvPr>
        </p:nvSpPr>
        <p:spPr/>
        <p:txBody>
          <a:bodyPr/>
          <a:lstStyle/>
          <a:p>
            <a:pPr algn="r"/>
            <a:r>
              <a:rPr lang="en-US"/>
              <a:t>© 2021 Optum, Inc. All rights reserved. Confidential property of Optum. Do not distribute or reproduce without express permission from Optum.</a:t>
            </a:r>
          </a:p>
        </p:txBody>
      </p:sp>
      <p:sp>
        <p:nvSpPr>
          <p:cNvPr id="5" name="Slide Number Placeholder 4">
            <a:extLst>
              <a:ext uri="{FF2B5EF4-FFF2-40B4-BE49-F238E27FC236}">
                <a16:creationId xmlns:a16="http://schemas.microsoft.com/office/drawing/2014/main" id="{5C6BE887-2C5D-4D0F-91F4-97A8EEDB4D9F}"/>
              </a:ext>
            </a:extLst>
          </p:cNvPr>
          <p:cNvSpPr>
            <a:spLocks noGrp="1"/>
          </p:cNvSpPr>
          <p:nvPr>
            <p:ph type="sldNum" sz="quarter" idx="16"/>
          </p:nvPr>
        </p:nvSpPr>
        <p:spPr/>
        <p:txBody>
          <a:bodyPr/>
          <a:lstStyle/>
          <a:p>
            <a:fld id="{901F1369-4AEB-4520-96C0-9F78886180C1}" type="slidenum">
              <a:rPr lang="en-US" smtClean="0"/>
              <a:pPr/>
              <a:t>3</a:t>
            </a:fld>
            <a:endParaRPr lang="en-US" dirty="0"/>
          </a:p>
        </p:txBody>
      </p:sp>
      <p:sp>
        <p:nvSpPr>
          <p:cNvPr id="6" name="Rectangle 5">
            <a:extLst>
              <a:ext uri="{FF2B5EF4-FFF2-40B4-BE49-F238E27FC236}">
                <a16:creationId xmlns:a16="http://schemas.microsoft.com/office/drawing/2014/main" id="{23823E19-16A1-0E4E-9AC6-48BE38889969}"/>
              </a:ext>
            </a:extLst>
          </p:cNvPr>
          <p:cNvSpPr/>
          <p:nvPr/>
        </p:nvSpPr>
        <p:spPr bwMode="gray">
          <a:xfrm>
            <a:off x="4310436" y="1504843"/>
            <a:ext cx="3729135" cy="384721"/>
          </a:xfrm>
          <a:prstGeom prst="rect">
            <a:avLst/>
          </a:prstGeom>
        </p:spPr>
        <p:txBody>
          <a:bodyPr wrap="square" lIns="0" tIns="0" rIns="0" bIns="0">
            <a:spAutoFit/>
          </a:bodyPr>
          <a:lstStyle/>
          <a:p>
            <a:pPr>
              <a:spcBef>
                <a:spcPts val="600"/>
              </a:spcBef>
            </a:pPr>
            <a:r>
              <a:rPr lang="en-US" sz="2500" dirty="0"/>
              <a:t>Vicente Ruben Del Pino </a:t>
            </a:r>
          </a:p>
        </p:txBody>
      </p:sp>
      <p:sp>
        <p:nvSpPr>
          <p:cNvPr id="7" name="TextBox 6">
            <a:extLst>
              <a:ext uri="{FF2B5EF4-FFF2-40B4-BE49-F238E27FC236}">
                <a16:creationId xmlns:a16="http://schemas.microsoft.com/office/drawing/2014/main" id="{997D7A33-D9E3-8641-93FB-727791592B22}"/>
              </a:ext>
            </a:extLst>
          </p:cNvPr>
          <p:cNvSpPr txBox="1"/>
          <p:nvPr/>
        </p:nvSpPr>
        <p:spPr bwMode="gray">
          <a:xfrm>
            <a:off x="4382826" y="4849070"/>
            <a:ext cx="7315200" cy="281039"/>
          </a:xfrm>
          <a:prstGeom prst="rect">
            <a:avLst/>
          </a:prstGeom>
          <a:noFill/>
        </p:spPr>
        <p:txBody>
          <a:bodyPr wrap="square" lIns="0" tIns="0" rIns="0" bIns="0" rtlCol="0">
            <a:spAutoFit/>
          </a:bodyPr>
          <a:lstStyle/>
          <a:p>
            <a:pPr marL="182880" indent="-182880">
              <a:lnSpc>
                <a:spcPct val="110000"/>
              </a:lnSpc>
              <a:spcBef>
                <a:spcPts val="600"/>
              </a:spcBef>
              <a:buClr>
                <a:srgbClr val="E87722"/>
              </a:buClr>
              <a:buFont typeface="Arial" panose="020B0604020202020204" pitchFamily="34" charset="0"/>
              <a:buChar char="•"/>
            </a:pPr>
            <a:r>
              <a:rPr lang="en-US" dirty="0"/>
              <a:t>13 years </a:t>
            </a:r>
            <a:r>
              <a:rPr lang="en-US"/>
              <a:t>work </a:t>
            </a:r>
            <a:r>
              <a:rPr lang="en-US" dirty="0"/>
              <a:t>experience with different data platforms </a:t>
            </a:r>
          </a:p>
        </p:txBody>
      </p:sp>
      <p:sp>
        <p:nvSpPr>
          <p:cNvPr id="8" name="Rectangle 7">
            <a:extLst>
              <a:ext uri="{FF2B5EF4-FFF2-40B4-BE49-F238E27FC236}">
                <a16:creationId xmlns:a16="http://schemas.microsoft.com/office/drawing/2014/main" id="{A6F1451A-BFE1-4246-8C8E-3605A9800DF1}"/>
              </a:ext>
            </a:extLst>
          </p:cNvPr>
          <p:cNvSpPr/>
          <p:nvPr/>
        </p:nvSpPr>
        <p:spPr bwMode="gray">
          <a:xfrm>
            <a:off x="4382826" y="4100278"/>
            <a:ext cx="3919720" cy="384721"/>
          </a:xfrm>
          <a:prstGeom prst="rect">
            <a:avLst/>
          </a:prstGeom>
        </p:spPr>
        <p:txBody>
          <a:bodyPr wrap="square" lIns="0" tIns="0" rIns="0" bIns="0">
            <a:spAutoFit/>
          </a:bodyPr>
          <a:lstStyle/>
          <a:p>
            <a:pPr>
              <a:spcBef>
                <a:spcPts val="600"/>
              </a:spcBef>
            </a:pPr>
            <a:r>
              <a:rPr lang="en-US" sz="2500" dirty="0"/>
              <a:t>Tomasz Krol</a:t>
            </a:r>
          </a:p>
        </p:txBody>
      </p:sp>
      <p:cxnSp>
        <p:nvCxnSpPr>
          <p:cNvPr id="11" name="Straight Arrow Connector 10">
            <a:extLst>
              <a:ext uri="{FF2B5EF4-FFF2-40B4-BE49-F238E27FC236}">
                <a16:creationId xmlns:a16="http://schemas.microsoft.com/office/drawing/2014/main" id="{AF3CBCBD-6C89-104F-B8A8-75F9F3294EDF}"/>
              </a:ext>
            </a:extLst>
          </p:cNvPr>
          <p:cNvCxnSpPr>
            <a:cxnSpLocks/>
          </p:cNvCxnSpPr>
          <p:nvPr/>
        </p:nvCxnSpPr>
        <p:spPr bwMode="gray">
          <a:xfrm>
            <a:off x="4310436" y="2045662"/>
            <a:ext cx="6329855" cy="0"/>
          </a:xfrm>
          <a:prstGeom prst="straightConnector1">
            <a:avLst/>
          </a:prstGeom>
          <a:ln w="19050" cap="rnd">
            <a:gradFill>
              <a:gsLst>
                <a:gs pos="100000">
                  <a:srgbClr val="F2B411"/>
                </a:gs>
                <a:gs pos="17000">
                  <a:srgbClr val="D13F44"/>
                </a:gs>
              </a:gsLst>
              <a:lin ang="4200000" scaled="0"/>
            </a:gradFill>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9A9B845B-4399-284E-BD7B-C708C8FEEA5F}"/>
              </a:ext>
            </a:extLst>
          </p:cNvPr>
          <p:cNvCxnSpPr>
            <a:cxnSpLocks/>
          </p:cNvCxnSpPr>
          <p:nvPr/>
        </p:nvCxnSpPr>
        <p:spPr bwMode="gray">
          <a:xfrm>
            <a:off x="4382826" y="4641097"/>
            <a:ext cx="6257465" cy="0"/>
          </a:xfrm>
          <a:prstGeom prst="straightConnector1">
            <a:avLst/>
          </a:prstGeom>
          <a:ln w="19050" cap="rnd">
            <a:gradFill>
              <a:gsLst>
                <a:gs pos="100000">
                  <a:srgbClr val="F2B411"/>
                </a:gs>
                <a:gs pos="17000">
                  <a:srgbClr val="D13F44"/>
                </a:gs>
              </a:gsLst>
              <a:lin ang="4200000" scaled="0"/>
            </a:gra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CE4BA84-0372-8843-8202-0549F099991B}"/>
              </a:ext>
            </a:extLst>
          </p:cNvPr>
          <p:cNvSpPr txBox="1"/>
          <p:nvPr/>
        </p:nvSpPr>
        <p:spPr bwMode="gray">
          <a:xfrm>
            <a:off x="4310436" y="2247827"/>
            <a:ext cx="6662364" cy="739626"/>
          </a:xfrm>
          <a:prstGeom prst="rect">
            <a:avLst/>
          </a:prstGeom>
          <a:noFill/>
        </p:spPr>
        <p:txBody>
          <a:bodyPr wrap="square" lIns="0" tIns="0" rIns="0" bIns="0" rtlCol="0">
            <a:spAutoFit/>
          </a:bodyPr>
          <a:lstStyle/>
          <a:p>
            <a:pPr marL="182880" indent="-182880">
              <a:lnSpc>
                <a:spcPct val="110000"/>
              </a:lnSpc>
              <a:spcBef>
                <a:spcPts val="600"/>
              </a:spcBef>
              <a:spcAft>
                <a:spcPts val="600"/>
              </a:spcAft>
              <a:buClr>
                <a:srgbClr val="E87722"/>
              </a:buClr>
              <a:buFont typeface="Arial" panose="020B0604020202020204" pitchFamily="34" charset="0"/>
              <a:buChar char="•"/>
            </a:pPr>
            <a:r>
              <a:rPr lang="en-US" dirty="0"/>
              <a:t>15 years working with data: RDBMS, NoSQL, Big Data </a:t>
            </a:r>
          </a:p>
          <a:p>
            <a:pPr marL="182880" indent="-182880">
              <a:lnSpc>
                <a:spcPct val="110000"/>
              </a:lnSpc>
              <a:spcBef>
                <a:spcPts val="600"/>
              </a:spcBef>
              <a:buClr>
                <a:srgbClr val="E87722"/>
              </a:buClr>
              <a:buFont typeface="Arial" panose="020B0604020202020204" pitchFamily="34" charset="0"/>
              <a:buChar char="•"/>
            </a:pPr>
            <a:r>
              <a:rPr lang="en-US" dirty="0"/>
              <a:t>On-Premise/Cloud</a:t>
            </a:r>
          </a:p>
        </p:txBody>
      </p:sp>
      <p:sp>
        <p:nvSpPr>
          <p:cNvPr id="14" name="Rectangle 13">
            <a:extLst>
              <a:ext uri="{FF2B5EF4-FFF2-40B4-BE49-F238E27FC236}">
                <a16:creationId xmlns:a16="http://schemas.microsoft.com/office/drawing/2014/main" id="{C22280BC-8B84-0D43-9090-2FE700C59D9A}"/>
              </a:ext>
            </a:extLst>
          </p:cNvPr>
          <p:cNvSpPr/>
          <p:nvPr/>
        </p:nvSpPr>
        <p:spPr>
          <a:xfrm>
            <a:off x="4251520" y="3125379"/>
            <a:ext cx="3954993" cy="369332"/>
          </a:xfrm>
          <a:prstGeom prst="rect">
            <a:avLst/>
          </a:prstGeom>
        </p:spPr>
        <p:txBody>
          <a:bodyPr wrap="none">
            <a:spAutoFit/>
          </a:bodyPr>
          <a:lstStyle/>
          <a:p>
            <a:r>
              <a:rPr lang="en-US" dirty="0">
                <a:hlinkClick r:id="rId2">
                  <a:extLst>
                    <a:ext uri="{A12FA001-AC4F-418D-AE19-62706E023703}">
                      <ahyp:hlinkClr xmlns:ahyp="http://schemas.microsoft.com/office/drawing/2018/hyperlinkcolor" val="tx"/>
                    </a:ext>
                  </a:extLst>
                </a:hlinkClick>
              </a:rPr>
              <a:t>https://www.linkedin.com/in/</a:t>
            </a:r>
            <a:r>
              <a:rPr lang="en-US" dirty="0" err="1">
                <a:hlinkClick r:id="rId2">
                  <a:extLst>
                    <a:ext uri="{A12FA001-AC4F-418D-AE19-62706E023703}">
                      <ahyp:hlinkClr xmlns:ahyp="http://schemas.microsoft.com/office/drawing/2018/hyperlinkcolor" val="tx"/>
                    </a:ext>
                  </a:extLst>
                </a:hlinkClick>
              </a:rPr>
              <a:t>vrdelpino</a:t>
            </a:r>
            <a:endParaRPr lang="en-US" dirty="0"/>
          </a:p>
        </p:txBody>
      </p:sp>
      <p:sp>
        <p:nvSpPr>
          <p:cNvPr id="15" name="Rectangle 14">
            <a:extLst>
              <a:ext uri="{FF2B5EF4-FFF2-40B4-BE49-F238E27FC236}">
                <a16:creationId xmlns:a16="http://schemas.microsoft.com/office/drawing/2014/main" id="{B27F325C-90E0-0741-A347-513C9DE4178F}"/>
              </a:ext>
            </a:extLst>
          </p:cNvPr>
          <p:cNvSpPr/>
          <p:nvPr/>
        </p:nvSpPr>
        <p:spPr>
          <a:xfrm>
            <a:off x="4310436" y="5256598"/>
            <a:ext cx="3903697" cy="369332"/>
          </a:xfrm>
          <a:prstGeom prst="rect">
            <a:avLst/>
          </a:prstGeom>
        </p:spPr>
        <p:txBody>
          <a:bodyPr wrap="none">
            <a:spAutoFit/>
          </a:bodyPr>
          <a:lstStyle/>
          <a:p>
            <a:r>
              <a:rPr lang="en-US" dirty="0">
                <a:ea typeface="+mn-lt"/>
                <a:cs typeface="+mn-lt"/>
                <a:hlinkClick r:id="rId3">
                  <a:extLst>
                    <a:ext uri="{A12FA001-AC4F-418D-AE19-62706E023703}">
                      <ahyp:hlinkClr xmlns:ahyp="http://schemas.microsoft.com/office/drawing/2018/hyperlinkcolor" val="tx"/>
                    </a:ext>
                  </a:extLst>
                </a:hlinkClick>
              </a:rPr>
              <a:t>https://www.linkedin.com/in/krolthom</a:t>
            </a:r>
            <a:endParaRPr lang="en-US" dirty="0"/>
          </a:p>
        </p:txBody>
      </p:sp>
      <p:sp>
        <p:nvSpPr>
          <p:cNvPr id="16" name="Oval 15">
            <a:extLst>
              <a:ext uri="{FF2B5EF4-FFF2-40B4-BE49-F238E27FC236}">
                <a16:creationId xmlns:a16="http://schemas.microsoft.com/office/drawing/2014/main" id="{55C02C7C-1D8A-BC4F-8F10-E7B7459DED31}"/>
              </a:ext>
            </a:extLst>
          </p:cNvPr>
          <p:cNvSpPr/>
          <p:nvPr/>
        </p:nvSpPr>
        <p:spPr bwMode="gray">
          <a:xfrm>
            <a:off x="1830703" y="1459814"/>
            <a:ext cx="2009775" cy="2009775"/>
          </a:xfrm>
          <a:prstGeom prst="ellipse">
            <a:avLst/>
          </a:prstGeom>
          <a:blipFill dpi="0" rotWithShape="1">
            <a:blip r:embed="rId4">
              <a:extLst>
                <a:ext uri="{28A0092B-C50C-407E-A947-70E740481C1C}">
                  <a14:useLocalDpi xmlns:a14="http://schemas.microsoft.com/office/drawing/2010/main" val="0"/>
                </a:ext>
              </a:extLst>
            </a:blip>
            <a:srcRect/>
            <a:stretch>
              <a:fillRect/>
            </a:stretch>
          </a:blipFill>
          <a:ln cap="rnd">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400" b="0" i="0" u="none" baseline="0" dirty="0">
              <a:solidFill>
                <a:srgbClr val="FFFFFF"/>
              </a:solidFill>
            </a:endParaRPr>
          </a:p>
        </p:txBody>
      </p:sp>
      <p:sp>
        <p:nvSpPr>
          <p:cNvPr id="17" name="Oval 16">
            <a:extLst>
              <a:ext uri="{FF2B5EF4-FFF2-40B4-BE49-F238E27FC236}">
                <a16:creationId xmlns:a16="http://schemas.microsoft.com/office/drawing/2014/main" id="{835481F5-095B-6543-B021-AC0A6A5463CA}"/>
              </a:ext>
            </a:extLst>
          </p:cNvPr>
          <p:cNvSpPr/>
          <p:nvPr/>
        </p:nvSpPr>
        <p:spPr bwMode="gray">
          <a:xfrm>
            <a:off x="1910714" y="3935622"/>
            <a:ext cx="2009776" cy="2009776"/>
          </a:xfrm>
          <a:prstGeom prst="ellipse">
            <a:avLst/>
          </a:prstGeom>
          <a:blipFill dpi="0" rotWithShape="1">
            <a:blip r:embed="rId5">
              <a:extLst>
                <a:ext uri="{28A0092B-C50C-407E-A947-70E740481C1C}">
                  <a14:useLocalDpi xmlns:a14="http://schemas.microsoft.com/office/drawing/2010/main" val="0"/>
                </a:ext>
              </a:extLst>
            </a:blip>
            <a:srcRect/>
            <a:stretch>
              <a:fillRect/>
            </a:stretch>
          </a:blipFill>
          <a:ln cap="rnd">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400" b="0" i="0" u="none" baseline="0" dirty="0">
              <a:solidFill>
                <a:srgbClr val="FFFFFF"/>
              </a:solidFill>
            </a:endParaRPr>
          </a:p>
        </p:txBody>
      </p:sp>
    </p:spTree>
    <p:extLst>
      <p:ext uri="{BB962C8B-B14F-4D97-AF65-F5344CB8AC3E}">
        <p14:creationId xmlns:p14="http://schemas.microsoft.com/office/powerpoint/2010/main" val="1208423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7128D9E-C1D3-B04A-8E11-B26F5A1DC275}"/>
              </a:ext>
            </a:extLst>
          </p:cNvPr>
          <p:cNvSpPr>
            <a:spLocks noGrp="1"/>
          </p:cNvSpPr>
          <p:nvPr>
            <p:ph type="title"/>
          </p:nvPr>
        </p:nvSpPr>
        <p:spPr/>
        <p:txBody>
          <a:bodyPr/>
          <a:lstStyle/>
          <a:p>
            <a:r>
              <a:rPr lang="en-US" dirty="0"/>
              <a:t>Importance of Data Lineage</a:t>
            </a:r>
          </a:p>
        </p:txBody>
      </p:sp>
      <p:sp>
        <p:nvSpPr>
          <p:cNvPr id="4" name="Footer Placeholder 3">
            <a:extLst>
              <a:ext uri="{FF2B5EF4-FFF2-40B4-BE49-F238E27FC236}">
                <a16:creationId xmlns:a16="http://schemas.microsoft.com/office/drawing/2014/main" id="{29C5B494-FF4C-9549-BF36-D8695AB2AF1A}"/>
              </a:ext>
            </a:extLst>
          </p:cNvPr>
          <p:cNvSpPr>
            <a:spLocks noGrp="1"/>
          </p:cNvSpPr>
          <p:nvPr>
            <p:ph type="ftr" sz="quarter" idx="15"/>
          </p:nvPr>
        </p:nvSpPr>
        <p:spPr/>
        <p:txBody>
          <a:bodyPr/>
          <a:lstStyle/>
          <a:p>
            <a:pPr algn="r"/>
            <a:r>
              <a:rPr lang="en-US"/>
              <a:t>© 2021 Optum, Inc. All rights reserved. Confidential property of Optum. Do not distribute or reproduce without express permission from Optum.</a:t>
            </a:r>
          </a:p>
        </p:txBody>
      </p:sp>
      <p:sp>
        <p:nvSpPr>
          <p:cNvPr id="5" name="Slide Number Placeholder 4">
            <a:extLst>
              <a:ext uri="{FF2B5EF4-FFF2-40B4-BE49-F238E27FC236}">
                <a16:creationId xmlns:a16="http://schemas.microsoft.com/office/drawing/2014/main" id="{37FC18E9-733B-EE4D-BA0D-1B22F422CC3E}"/>
              </a:ext>
            </a:extLst>
          </p:cNvPr>
          <p:cNvSpPr>
            <a:spLocks noGrp="1"/>
          </p:cNvSpPr>
          <p:nvPr>
            <p:ph type="sldNum" sz="quarter" idx="16"/>
          </p:nvPr>
        </p:nvSpPr>
        <p:spPr/>
        <p:txBody>
          <a:bodyPr/>
          <a:lstStyle/>
          <a:p>
            <a:fld id="{901F1369-4AEB-4520-96C0-9F78886180C1}" type="slidenum">
              <a:rPr lang="en-US" smtClean="0"/>
              <a:pPr/>
              <a:t>4</a:t>
            </a:fld>
            <a:endParaRPr lang="en-US" dirty="0"/>
          </a:p>
        </p:txBody>
      </p:sp>
      <p:sp>
        <p:nvSpPr>
          <p:cNvPr id="6" name="TextBox 5">
            <a:extLst>
              <a:ext uri="{FF2B5EF4-FFF2-40B4-BE49-F238E27FC236}">
                <a16:creationId xmlns:a16="http://schemas.microsoft.com/office/drawing/2014/main" id="{A7145B64-8A8B-5C47-9DBD-371C492CE3CD}"/>
              </a:ext>
            </a:extLst>
          </p:cNvPr>
          <p:cNvSpPr txBox="1"/>
          <p:nvPr/>
        </p:nvSpPr>
        <p:spPr bwMode="gray">
          <a:xfrm>
            <a:off x="2518570" y="2011035"/>
            <a:ext cx="2879855" cy="1138773"/>
          </a:xfrm>
          <a:prstGeom prst="rect">
            <a:avLst/>
          </a:prstGeom>
          <a:noFill/>
        </p:spPr>
        <p:txBody>
          <a:bodyPr wrap="square" lIns="0" tIns="0" rIns="0" bIns="0" rtlCol="0">
            <a:spAutoFit/>
          </a:bodyPr>
          <a:lstStyle/>
          <a:p>
            <a:pPr>
              <a:spcAft>
                <a:spcPts val="1200"/>
              </a:spcAft>
            </a:pPr>
            <a:r>
              <a:rPr lang="en-US" b="1" dirty="0"/>
              <a:t>Data Volume</a:t>
            </a:r>
          </a:p>
          <a:p>
            <a:pPr marL="285750" indent="-285750">
              <a:spcAft>
                <a:spcPts val="1200"/>
              </a:spcAft>
              <a:buClr>
                <a:schemeClr val="accent1"/>
              </a:buClr>
              <a:buFont typeface="Arial" panose="020B0604020202020204" pitchFamily="34" charset="0"/>
              <a:buChar char="•"/>
            </a:pPr>
            <a:r>
              <a:rPr lang="en-US" dirty="0"/>
              <a:t>Explosion of data</a:t>
            </a:r>
          </a:p>
          <a:p>
            <a:pPr marL="285750" indent="-285750">
              <a:spcAft>
                <a:spcPts val="1200"/>
              </a:spcAft>
              <a:buClr>
                <a:schemeClr val="accent1"/>
              </a:buClr>
              <a:buFont typeface="Arial" panose="020B0604020202020204" pitchFamily="34" charset="0"/>
              <a:buChar char="•"/>
            </a:pPr>
            <a:r>
              <a:rPr lang="en-US" dirty="0"/>
              <a:t>GB/TB/PB of data to use</a:t>
            </a:r>
          </a:p>
        </p:txBody>
      </p:sp>
      <p:sp>
        <p:nvSpPr>
          <p:cNvPr id="7" name="TextBox 6">
            <a:extLst>
              <a:ext uri="{FF2B5EF4-FFF2-40B4-BE49-F238E27FC236}">
                <a16:creationId xmlns:a16="http://schemas.microsoft.com/office/drawing/2014/main" id="{945702C9-DFC0-5645-8FC3-543A831DC832}"/>
              </a:ext>
            </a:extLst>
          </p:cNvPr>
          <p:cNvSpPr txBox="1"/>
          <p:nvPr/>
        </p:nvSpPr>
        <p:spPr bwMode="gray">
          <a:xfrm>
            <a:off x="7729202" y="2011035"/>
            <a:ext cx="2930406" cy="1415772"/>
          </a:xfrm>
          <a:prstGeom prst="rect">
            <a:avLst/>
          </a:prstGeom>
          <a:noFill/>
        </p:spPr>
        <p:txBody>
          <a:bodyPr wrap="square" lIns="0" tIns="0" rIns="0" bIns="0" rtlCol="0">
            <a:spAutoFit/>
          </a:bodyPr>
          <a:lstStyle/>
          <a:p>
            <a:pPr>
              <a:spcAft>
                <a:spcPts val="1200"/>
              </a:spcAft>
            </a:pPr>
            <a:r>
              <a:rPr lang="en-US" b="1" dirty="0"/>
              <a:t>Right data</a:t>
            </a:r>
          </a:p>
          <a:p>
            <a:pPr marL="285750" indent="-285750">
              <a:spcAft>
                <a:spcPts val="1200"/>
              </a:spcAft>
              <a:buClr>
                <a:schemeClr val="accent1"/>
              </a:buClr>
              <a:buFont typeface="Arial" panose="020B0604020202020204" pitchFamily="34" charset="0"/>
              <a:buChar char="•"/>
            </a:pPr>
            <a:r>
              <a:rPr lang="en-US" dirty="0"/>
              <a:t>Use the right data</a:t>
            </a:r>
          </a:p>
          <a:p>
            <a:pPr marL="285750" indent="-285750">
              <a:spcAft>
                <a:spcPts val="1200"/>
              </a:spcAft>
              <a:buClr>
                <a:schemeClr val="accent1"/>
              </a:buClr>
              <a:buFont typeface="Arial" panose="020B0604020202020204" pitchFamily="34" charset="0"/>
              <a:buChar char="•"/>
            </a:pPr>
            <a:r>
              <a:rPr lang="en-US" dirty="0"/>
              <a:t>Enrich Training data sets with right data</a:t>
            </a:r>
          </a:p>
        </p:txBody>
      </p:sp>
      <p:sp>
        <p:nvSpPr>
          <p:cNvPr id="8" name="TextBox 7">
            <a:extLst>
              <a:ext uri="{FF2B5EF4-FFF2-40B4-BE49-F238E27FC236}">
                <a16:creationId xmlns:a16="http://schemas.microsoft.com/office/drawing/2014/main" id="{5AF1258E-7E9D-4940-BC50-CF6D13FBEA09}"/>
              </a:ext>
            </a:extLst>
          </p:cNvPr>
          <p:cNvSpPr txBox="1"/>
          <p:nvPr/>
        </p:nvSpPr>
        <p:spPr bwMode="gray">
          <a:xfrm>
            <a:off x="2518570" y="4117636"/>
            <a:ext cx="2721594" cy="1415772"/>
          </a:xfrm>
          <a:prstGeom prst="rect">
            <a:avLst/>
          </a:prstGeom>
          <a:noFill/>
        </p:spPr>
        <p:txBody>
          <a:bodyPr wrap="square" lIns="0" tIns="0" rIns="0" bIns="0" rtlCol="0">
            <a:spAutoFit/>
          </a:bodyPr>
          <a:lstStyle/>
          <a:p>
            <a:pPr>
              <a:spcAft>
                <a:spcPts val="1200"/>
              </a:spcAft>
            </a:pPr>
            <a:r>
              <a:rPr lang="en-US" b="1" dirty="0"/>
              <a:t>Data Lake</a:t>
            </a:r>
          </a:p>
          <a:p>
            <a:pPr marL="285750" indent="-285750">
              <a:spcAft>
                <a:spcPts val="1200"/>
              </a:spcAft>
              <a:buClr>
                <a:schemeClr val="accent1"/>
              </a:buClr>
              <a:buFont typeface="Arial" panose="020B0604020202020204" pitchFamily="34" charset="0"/>
              <a:buChar char="•"/>
            </a:pPr>
            <a:r>
              <a:rPr lang="en-US" dirty="0"/>
              <a:t>No documentation </a:t>
            </a:r>
          </a:p>
          <a:p>
            <a:pPr marL="285750" indent="-285750">
              <a:spcAft>
                <a:spcPts val="1200"/>
              </a:spcAft>
              <a:buClr>
                <a:schemeClr val="accent1"/>
              </a:buClr>
              <a:buFont typeface="Arial" panose="020B0604020202020204" pitchFamily="34" charset="0"/>
              <a:buChar char="•"/>
            </a:pPr>
            <a:r>
              <a:rPr lang="en-US" dirty="0"/>
              <a:t>Realistic situation of data lakes</a:t>
            </a:r>
          </a:p>
        </p:txBody>
      </p:sp>
      <p:sp>
        <p:nvSpPr>
          <p:cNvPr id="9" name="TextBox 8">
            <a:extLst>
              <a:ext uri="{FF2B5EF4-FFF2-40B4-BE49-F238E27FC236}">
                <a16:creationId xmlns:a16="http://schemas.microsoft.com/office/drawing/2014/main" id="{304D4821-43CA-D347-A2DB-4C74F88DE53E}"/>
              </a:ext>
            </a:extLst>
          </p:cNvPr>
          <p:cNvSpPr txBox="1"/>
          <p:nvPr/>
        </p:nvSpPr>
        <p:spPr bwMode="gray">
          <a:xfrm>
            <a:off x="7729202" y="4117636"/>
            <a:ext cx="2935023" cy="1138773"/>
          </a:xfrm>
          <a:prstGeom prst="rect">
            <a:avLst/>
          </a:prstGeom>
          <a:noFill/>
        </p:spPr>
        <p:txBody>
          <a:bodyPr wrap="square" lIns="0" tIns="0" rIns="0" bIns="0" rtlCol="0">
            <a:spAutoFit/>
          </a:bodyPr>
          <a:lstStyle/>
          <a:p>
            <a:pPr>
              <a:spcAft>
                <a:spcPts val="1200"/>
              </a:spcAft>
            </a:pPr>
            <a:r>
              <a:rPr lang="en-US" b="1" dirty="0"/>
              <a:t>Time to data</a:t>
            </a:r>
          </a:p>
          <a:p>
            <a:pPr marL="285750" indent="-285750">
              <a:spcAft>
                <a:spcPts val="1200"/>
              </a:spcAft>
              <a:buClr>
                <a:schemeClr val="accent1"/>
              </a:buClr>
              <a:buFont typeface="Arial" panose="020B0604020202020204" pitchFamily="34" charset="0"/>
              <a:buChar char="•"/>
            </a:pPr>
            <a:r>
              <a:rPr lang="en-US" dirty="0"/>
              <a:t>Find right data set</a:t>
            </a:r>
          </a:p>
          <a:p>
            <a:pPr marL="285750" indent="-285750">
              <a:spcAft>
                <a:spcPts val="1200"/>
              </a:spcAft>
              <a:buClr>
                <a:schemeClr val="accent1"/>
              </a:buClr>
              <a:buFont typeface="Arial" panose="020B0604020202020204" pitchFamily="34" charset="0"/>
              <a:buChar char="•"/>
            </a:pPr>
            <a:r>
              <a:rPr lang="en-US" dirty="0"/>
              <a:t>Improve train data set</a:t>
            </a:r>
          </a:p>
        </p:txBody>
      </p:sp>
      <p:cxnSp>
        <p:nvCxnSpPr>
          <p:cNvPr id="10" name="Straight Connector 9">
            <a:extLst>
              <a:ext uri="{FF2B5EF4-FFF2-40B4-BE49-F238E27FC236}">
                <a16:creationId xmlns:a16="http://schemas.microsoft.com/office/drawing/2014/main" id="{8E6C6482-61D4-3842-88A8-9228430EEB86}"/>
              </a:ext>
            </a:extLst>
          </p:cNvPr>
          <p:cNvCxnSpPr>
            <a:cxnSpLocks/>
          </p:cNvCxnSpPr>
          <p:nvPr/>
        </p:nvCxnSpPr>
        <p:spPr bwMode="gray">
          <a:xfrm>
            <a:off x="1510004" y="3640298"/>
            <a:ext cx="9171992" cy="0"/>
          </a:xfrm>
          <a:prstGeom prst="line">
            <a:avLst/>
          </a:prstGeom>
          <a:ln w="254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F8D00BF-B25E-6D4E-98FA-4A732EFF046D}"/>
              </a:ext>
            </a:extLst>
          </p:cNvPr>
          <p:cNvCxnSpPr/>
          <p:nvPr/>
        </p:nvCxnSpPr>
        <p:spPr bwMode="gray">
          <a:xfrm>
            <a:off x="6096000" y="1727971"/>
            <a:ext cx="0" cy="3824654"/>
          </a:xfrm>
          <a:prstGeom prst="line">
            <a:avLst/>
          </a:prstGeom>
          <a:ln w="254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34BC324C-AF90-0341-B86E-D0E1CBC1ED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4781" y="1890522"/>
            <a:ext cx="984883" cy="984883"/>
          </a:xfrm>
          <a:prstGeom prst="rect">
            <a:avLst/>
          </a:prstGeom>
        </p:spPr>
      </p:pic>
      <p:pic>
        <p:nvPicPr>
          <p:cNvPr id="19" name="Picture 18">
            <a:extLst>
              <a:ext uri="{FF2B5EF4-FFF2-40B4-BE49-F238E27FC236}">
                <a16:creationId xmlns:a16="http://schemas.microsoft.com/office/drawing/2014/main" id="{B29AB641-2986-FB45-8E98-67A028AF7F4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06210" y="1886461"/>
            <a:ext cx="981683" cy="981683"/>
          </a:xfrm>
          <a:prstGeom prst="rect">
            <a:avLst/>
          </a:prstGeom>
        </p:spPr>
      </p:pic>
      <p:pic>
        <p:nvPicPr>
          <p:cNvPr id="21" name="Picture 20">
            <a:extLst>
              <a:ext uri="{FF2B5EF4-FFF2-40B4-BE49-F238E27FC236}">
                <a16:creationId xmlns:a16="http://schemas.microsoft.com/office/drawing/2014/main" id="{1EC25FAA-56D8-4B42-AA38-3D9D3A43E71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71090" y="3939545"/>
            <a:ext cx="1004113" cy="1004113"/>
          </a:xfrm>
          <a:prstGeom prst="rect">
            <a:avLst/>
          </a:prstGeom>
        </p:spPr>
      </p:pic>
      <p:pic>
        <p:nvPicPr>
          <p:cNvPr id="23" name="Picture 22">
            <a:extLst>
              <a:ext uri="{FF2B5EF4-FFF2-40B4-BE49-F238E27FC236}">
                <a16:creationId xmlns:a16="http://schemas.microsoft.com/office/drawing/2014/main" id="{04EABFF6-5ECA-684C-8AE3-9023896B7D0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94997" y="3959168"/>
            <a:ext cx="1004107" cy="1004107"/>
          </a:xfrm>
          <a:prstGeom prst="rect">
            <a:avLst/>
          </a:prstGeom>
        </p:spPr>
      </p:pic>
    </p:spTree>
    <p:extLst>
      <p:ext uri="{BB962C8B-B14F-4D97-AF65-F5344CB8AC3E}">
        <p14:creationId xmlns:p14="http://schemas.microsoft.com/office/powerpoint/2010/main" val="27170303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87F4C3A-F210-EA47-880F-1D43070D2087}"/>
              </a:ext>
            </a:extLst>
          </p:cNvPr>
          <p:cNvSpPr>
            <a:spLocks noGrp="1"/>
          </p:cNvSpPr>
          <p:nvPr>
            <p:ph type="title"/>
          </p:nvPr>
        </p:nvSpPr>
        <p:spPr/>
        <p:txBody>
          <a:bodyPr/>
          <a:lstStyle/>
          <a:p>
            <a:r>
              <a:rPr lang="en-US" dirty="0"/>
              <a:t>Data Lineage Framework</a:t>
            </a:r>
          </a:p>
        </p:txBody>
      </p:sp>
      <p:sp>
        <p:nvSpPr>
          <p:cNvPr id="4" name="Footer Placeholder 3">
            <a:extLst>
              <a:ext uri="{FF2B5EF4-FFF2-40B4-BE49-F238E27FC236}">
                <a16:creationId xmlns:a16="http://schemas.microsoft.com/office/drawing/2014/main" id="{13E5477D-524A-7941-9145-0DAE51315BFE}"/>
              </a:ext>
            </a:extLst>
          </p:cNvPr>
          <p:cNvSpPr>
            <a:spLocks noGrp="1"/>
          </p:cNvSpPr>
          <p:nvPr>
            <p:ph type="ftr" sz="quarter" idx="15"/>
          </p:nvPr>
        </p:nvSpPr>
        <p:spPr/>
        <p:txBody>
          <a:bodyPr/>
          <a:lstStyle/>
          <a:p>
            <a:pPr algn="r"/>
            <a:r>
              <a:rPr lang="en-US"/>
              <a:t>© 2021 Optum, Inc. All rights reserved. Confidential property of Optum. Do not distribute or reproduce without express permission from Optum.</a:t>
            </a:r>
          </a:p>
        </p:txBody>
      </p:sp>
      <p:sp>
        <p:nvSpPr>
          <p:cNvPr id="5" name="Slide Number Placeholder 4">
            <a:extLst>
              <a:ext uri="{FF2B5EF4-FFF2-40B4-BE49-F238E27FC236}">
                <a16:creationId xmlns:a16="http://schemas.microsoft.com/office/drawing/2014/main" id="{31B3A552-F90C-5D47-B57B-E5E7AD041907}"/>
              </a:ext>
            </a:extLst>
          </p:cNvPr>
          <p:cNvSpPr>
            <a:spLocks noGrp="1"/>
          </p:cNvSpPr>
          <p:nvPr>
            <p:ph type="sldNum" sz="quarter" idx="16"/>
          </p:nvPr>
        </p:nvSpPr>
        <p:spPr/>
        <p:txBody>
          <a:bodyPr/>
          <a:lstStyle/>
          <a:p>
            <a:fld id="{901F1369-4AEB-4520-96C0-9F78886180C1}" type="slidenum">
              <a:rPr lang="en-US" smtClean="0"/>
              <a:pPr/>
              <a:t>5</a:t>
            </a:fld>
            <a:endParaRPr lang="en-US" dirty="0"/>
          </a:p>
        </p:txBody>
      </p:sp>
      <p:sp>
        <p:nvSpPr>
          <p:cNvPr id="6" name="Text Placeholder 16">
            <a:extLst>
              <a:ext uri="{FF2B5EF4-FFF2-40B4-BE49-F238E27FC236}">
                <a16:creationId xmlns:a16="http://schemas.microsoft.com/office/drawing/2014/main" id="{D8F3453E-ECC3-FE41-B6CE-3747D4D8AD15}"/>
              </a:ext>
            </a:extLst>
          </p:cNvPr>
          <p:cNvSpPr txBox="1">
            <a:spLocks/>
          </p:cNvSpPr>
          <p:nvPr/>
        </p:nvSpPr>
        <p:spPr bwMode="gray">
          <a:xfrm>
            <a:off x="712728" y="3228455"/>
            <a:ext cx="2620132" cy="2328843"/>
          </a:xfrm>
          <a:prstGeom prst="rect">
            <a:avLst/>
          </a:prstGeom>
        </p:spPr>
        <p:txBody>
          <a:bodyPr wrap="square" lIns="0" tIns="0" rIns="0" bIns="0">
            <a:spAutoFit/>
          </a:bodyPr>
          <a:lstStyle>
            <a:lvl1pPr marL="0" indent="0" algn="ctr" defTabSz="1018879" rtl="0" eaLnBrk="1" latinLnBrk="0" hangingPunct="1">
              <a:spcBef>
                <a:spcPts val="0"/>
              </a:spcBef>
              <a:buFont typeface="Arial" pitchFamily="34" charset="0"/>
              <a:buNone/>
              <a:defRPr sz="1100" b="1" kern="1200">
                <a:solidFill>
                  <a:schemeClr val="tx1"/>
                </a:solidFill>
                <a:latin typeface="+mn-lt"/>
                <a:ea typeface="+mn-ea"/>
                <a:cs typeface="+mn-cs"/>
              </a:defRPr>
            </a:lvl1pPr>
            <a:lvl2pPr marL="230188" indent="-117475" algn="ctr" defTabSz="1018879" rtl="0" eaLnBrk="1" latinLnBrk="0" hangingPunct="1">
              <a:spcBef>
                <a:spcPts val="500"/>
              </a:spcBef>
              <a:buFont typeface="Arial" pitchFamily="34" charset="0"/>
              <a:buNone/>
              <a:defRPr sz="1000" b="1" kern="1200">
                <a:solidFill>
                  <a:schemeClr val="tx1"/>
                </a:solidFill>
                <a:latin typeface="+mn-lt"/>
                <a:ea typeface="+mn-ea"/>
                <a:cs typeface="+mn-cs"/>
              </a:defRPr>
            </a:lvl2pPr>
            <a:lvl3pPr marL="342900" indent="-112713" algn="ctr" defTabSz="1018879" rtl="0" eaLnBrk="1" latinLnBrk="0" hangingPunct="1">
              <a:spcBef>
                <a:spcPts val="500"/>
              </a:spcBef>
              <a:buFont typeface="Arial" pitchFamily="34" charset="0"/>
              <a:buNone/>
              <a:defRPr sz="1000" b="1" kern="1200">
                <a:solidFill>
                  <a:schemeClr val="tx1"/>
                </a:solidFill>
                <a:latin typeface="+mn-lt"/>
                <a:ea typeface="+mn-ea"/>
                <a:cs typeface="+mn-cs"/>
              </a:defRPr>
            </a:lvl3pPr>
            <a:lvl4pPr marL="458788" indent="-115888" algn="ctr" defTabSz="1018879" rtl="0" eaLnBrk="1" latinLnBrk="0" hangingPunct="1">
              <a:spcBef>
                <a:spcPts val="500"/>
              </a:spcBef>
              <a:buFont typeface="Arial" pitchFamily="34" charset="0"/>
              <a:buNone/>
              <a:defRPr sz="1000" b="1" kern="1200">
                <a:solidFill>
                  <a:schemeClr val="tx1"/>
                </a:solidFill>
                <a:latin typeface="+mn-lt"/>
                <a:ea typeface="+mn-ea"/>
                <a:cs typeface="+mn-cs"/>
              </a:defRPr>
            </a:lvl4pPr>
            <a:lvl5pPr marL="571500" indent="-112713" algn="ctr" defTabSz="1018879" rtl="0" eaLnBrk="1" latinLnBrk="0" hangingPunct="1">
              <a:spcBef>
                <a:spcPts val="500"/>
              </a:spcBef>
              <a:buFont typeface="Arial" pitchFamily="34" charset="0"/>
              <a:buNone/>
              <a:defRPr sz="1000" b="1"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algn="l">
              <a:spcBef>
                <a:spcPts val="600"/>
              </a:spcBef>
              <a:spcAft>
                <a:spcPts val="3000"/>
              </a:spcAft>
              <a:defRPr/>
            </a:pPr>
            <a:r>
              <a:rPr lang="en-US" sz="1800" dirty="0"/>
              <a:t>Track:</a:t>
            </a:r>
          </a:p>
          <a:p>
            <a:pPr marL="285750" indent="-285750" algn="l">
              <a:spcAft>
                <a:spcPts val="1200"/>
              </a:spcAft>
              <a:buClr>
                <a:schemeClr val="accent1"/>
              </a:buClr>
              <a:buFont typeface="Arial" panose="020B0604020202020204" pitchFamily="34" charset="0"/>
              <a:buChar char="•"/>
              <a:defRPr/>
            </a:pPr>
            <a:r>
              <a:rPr lang="en-US" sz="1800" b="0" dirty="0"/>
              <a:t>ETL</a:t>
            </a:r>
          </a:p>
          <a:p>
            <a:pPr marL="285750" indent="-285750" algn="l">
              <a:spcAft>
                <a:spcPts val="1200"/>
              </a:spcAft>
              <a:buClr>
                <a:schemeClr val="accent1"/>
              </a:buClr>
              <a:buFont typeface="Arial" panose="020B0604020202020204" pitchFamily="34" charset="0"/>
              <a:buChar char="•"/>
              <a:defRPr/>
            </a:pPr>
            <a:r>
              <a:rPr lang="en-US" sz="1800" b="0" dirty="0"/>
              <a:t>Data Usage </a:t>
            </a:r>
          </a:p>
          <a:p>
            <a:pPr marL="515938" lvl="1" indent="-285750" algn="l">
              <a:spcAft>
                <a:spcPts val="1200"/>
              </a:spcAft>
              <a:buClr>
                <a:schemeClr val="accent1"/>
              </a:buClr>
              <a:buFont typeface="Arial" panose="020B0604020202020204" pitchFamily="34" charset="0"/>
              <a:buChar char="•"/>
              <a:defRPr/>
            </a:pPr>
            <a:r>
              <a:rPr lang="en-US" sz="1700" b="0" dirty="0"/>
              <a:t>Data Science</a:t>
            </a:r>
          </a:p>
          <a:p>
            <a:pPr marL="515938" lvl="1" indent="-285750" algn="l">
              <a:spcAft>
                <a:spcPts val="1200"/>
              </a:spcAft>
              <a:buClr>
                <a:schemeClr val="accent1"/>
              </a:buClr>
              <a:buFont typeface="Arial" panose="020B0604020202020204" pitchFamily="34" charset="0"/>
              <a:buChar char="•"/>
              <a:defRPr/>
            </a:pPr>
            <a:r>
              <a:rPr lang="en-US" sz="1700" b="0" dirty="0"/>
              <a:t>Business Intelligence</a:t>
            </a:r>
          </a:p>
        </p:txBody>
      </p:sp>
      <p:sp>
        <p:nvSpPr>
          <p:cNvPr id="7" name="Text Placeholder 16">
            <a:extLst>
              <a:ext uri="{FF2B5EF4-FFF2-40B4-BE49-F238E27FC236}">
                <a16:creationId xmlns:a16="http://schemas.microsoft.com/office/drawing/2014/main" id="{C6A8EE26-70F6-DF44-A617-D9C97F7EF2B7}"/>
              </a:ext>
            </a:extLst>
          </p:cNvPr>
          <p:cNvSpPr txBox="1">
            <a:spLocks/>
          </p:cNvSpPr>
          <p:nvPr/>
        </p:nvSpPr>
        <p:spPr bwMode="gray">
          <a:xfrm>
            <a:off x="3578384" y="3228456"/>
            <a:ext cx="2515104" cy="1569660"/>
          </a:xfrm>
          <a:prstGeom prst="rect">
            <a:avLst/>
          </a:prstGeom>
        </p:spPr>
        <p:txBody>
          <a:bodyPr wrap="square" lIns="0" tIns="0" rIns="0" bIns="0">
            <a:spAutoFit/>
          </a:bodyPr>
          <a:lstStyle>
            <a:lvl1pPr marL="0" indent="0" algn="ctr" defTabSz="1018879" rtl="0" eaLnBrk="1" latinLnBrk="0" hangingPunct="1">
              <a:spcBef>
                <a:spcPts val="0"/>
              </a:spcBef>
              <a:buFont typeface="Arial" pitchFamily="34" charset="0"/>
              <a:buNone/>
              <a:defRPr sz="1100" b="1" kern="1200">
                <a:solidFill>
                  <a:schemeClr val="tx1"/>
                </a:solidFill>
                <a:latin typeface="+mn-lt"/>
                <a:ea typeface="+mn-ea"/>
                <a:cs typeface="+mn-cs"/>
              </a:defRPr>
            </a:lvl1pPr>
            <a:lvl2pPr marL="230188" indent="-117475" algn="ctr" defTabSz="1018879" rtl="0" eaLnBrk="1" latinLnBrk="0" hangingPunct="1">
              <a:spcBef>
                <a:spcPts val="500"/>
              </a:spcBef>
              <a:buFont typeface="Arial" pitchFamily="34" charset="0"/>
              <a:buNone/>
              <a:defRPr sz="1000" b="1" kern="1200">
                <a:solidFill>
                  <a:schemeClr val="tx1"/>
                </a:solidFill>
                <a:latin typeface="+mn-lt"/>
                <a:ea typeface="+mn-ea"/>
                <a:cs typeface="+mn-cs"/>
              </a:defRPr>
            </a:lvl2pPr>
            <a:lvl3pPr marL="342900" indent="-112713" algn="ctr" defTabSz="1018879" rtl="0" eaLnBrk="1" latinLnBrk="0" hangingPunct="1">
              <a:spcBef>
                <a:spcPts val="500"/>
              </a:spcBef>
              <a:buFont typeface="Arial" pitchFamily="34" charset="0"/>
              <a:buNone/>
              <a:defRPr sz="1000" b="1" kern="1200">
                <a:solidFill>
                  <a:schemeClr val="tx1"/>
                </a:solidFill>
                <a:latin typeface="+mn-lt"/>
                <a:ea typeface="+mn-ea"/>
                <a:cs typeface="+mn-cs"/>
              </a:defRPr>
            </a:lvl3pPr>
            <a:lvl4pPr marL="458788" indent="-115888" algn="ctr" defTabSz="1018879" rtl="0" eaLnBrk="1" latinLnBrk="0" hangingPunct="1">
              <a:spcBef>
                <a:spcPts val="500"/>
              </a:spcBef>
              <a:buFont typeface="Arial" pitchFamily="34" charset="0"/>
              <a:buNone/>
              <a:defRPr sz="1000" b="1" kern="1200">
                <a:solidFill>
                  <a:schemeClr val="tx1"/>
                </a:solidFill>
                <a:latin typeface="+mn-lt"/>
                <a:ea typeface="+mn-ea"/>
                <a:cs typeface="+mn-cs"/>
              </a:defRPr>
            </a:lvl4pPr>
            <a:lvl5pPr marL="571500" indent="-112713" algn="ctr" defTabSz="1018879" rtl="0" eaLnBrk="1" latinLnBrk="0" hangingPunct="1">
              <a:spcBef>
                <a:spcPts val="500"/>
              </a:spcBef>
              <a:buFont typeface="Arial" pitchFamily="34" charset="0"/>
              <a:buNone/>
              <a:defRPr sz="1000" b="1"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algn="l">
              <a:spcAft>
                <a:spcPts val="2400"/>
              </a:spcAft>
              <a:defRPr/>
            </a:pPr>
            <a:r>
              <a:rPr lang="en-US" sz="1800" dirty="0"/>
              <a:t>Automatic:</a:t>
            </a:r>
          </a:p>
          <a:p>
            <a:pPr marL="285750" indent="-285750" algn="l">
              <a:spcAft>
                <a:spcPts val="1200"/>
              </a:spcAft>
              <a:buClr>
                <a:schemeClr val="accent1"/>
              </a:buClr>
              <a:buFont typeface="Arial" panose="020B0604020202020204" pitchFamily="34" charset="0"/>
              <a:buChar char="•"/>
              <a:defRPr/>
            </a:pPr>
            <a:r>
              <a:rPr lang="en-US" sz="1800" b="0" dirty="0"/>
              <a:t>Analytics Platform</a:t>
            </a:r>
          </a:p>
          <a:p>
            <a:pPr marL="285750" indent="-285750" algn="l">
              <a:spcAft>
                <a:spcPts val="1200"/>
              </a:spcAft>
              <a:buClr>
                <a:schemeClr val="accent1"/>
              </a:buClr>
              <a:buFont typeface="Arial" panose="020B0604020202020204" pitchFamily="34" charset="0"/>
              <a:buChar char="•"/>
              <a:defRPr/>
            </a:pPr>
            <a:r>
              <a:rPr lang="en-US" sz="1800" b="0" dirty="0"/>
              <a:t>No manual intervention needed</a:t>
            </a:r>
          </a:p>
        </p:txBody>
      </p:sp>
      <p:sp>
        <p:nvSpPr>
          <p:cNvPr id="8" name="Text Placeholder 16">
            <a:extLst>
              <a:ext uri="{FF2B5EF4-FFF2-40B4-BE49-F238E27FC236}">
                <a16:creationId xmlns:a16="http://schemas.microsoft.com/office/drawing/2014/main" id="{94E355B0-8D6C-0C4C-962F-529B45CFC72C}"/>
              </a:ext>
            </a:extLst>
          </p:cNvPr>
          <p:cNvSpPr txBox="1">
            <a:spLocks/>
          </p:cNvSpPr>
          <p:nvPr/>
        </p:nvSpPr>
        <p:spPr bwMode="gray">
          <a:xfrm>
            <a:off x="6485337" y="3228456"/>
            <a:ext cx="2168869" cy="1569660"/>
          </a:xfrm>
          <a:prstGeom prst="rect">
            <a:avLst/>
          </a:prstGeom>
        </p:spPr>
        <p:txBody>
          <a:bodyPr wrap="square" lIns="0" tIns="0" rIns="0" bIns="0">
            <a:spAutoFit/>
          </a:bodyPr>
          <a:lstStyle>
            <a:lvl1pPr marL="0" indent="0" algn="ctr" defTabSz="1018879" rtl="0" eaLnBrk="1" latinLnBrk="0" hangingPunct="1">
              <a:spcBef>
                <a:spcPts val="0"/>
              </a:spcBef>
              <a:buFont typeface="Arial" pitchFamily="34" charset="0"/>
              <a:buNone/>
              <a:defRPr sz="1100" b="1" kern="1200">
                <a:solidFill>
                  <a:schemeClr val="tx1"/>
                </a:solidFill>
                <a:latin typeface="+mn-lt"/>
                <a:ea typeface="+mn-ea"/>
                <a:cs typeface="+mn-cs"/>
              </a:defRPr>
            </a:lvl1pPr>
            <a:lvl2pPr marL="230188" indent="-117475" algn="ctr" defTabSz="1018879" rtl="0" eaLnBrk="1" latinLnBrk="0" hangingPunct="1">
              <a:spcBef>
                <a:spcPts val="500"/>
              </a:spcBef>
              <a:buFont typeface="Arial" pitchFamily="34" charset="0"/>
              <a:buNone/>
              <a:defRPr sz="1000" b="1" kern="1200">
                <a:solidFill>
                  <a:schemeClr val="tx1"/>
                </a:solidFill>
                <a:latin typeface="+mn-lt"/>
                <a:ea typeface="+mn-ea"/>
                <a:cs typeface="+mn-cs"/>
              </a:defRPr>
            </a:lvl2pPr>
            <a:lvl3pPr marL="342900" indent="-112713" algn="ctr" defTabSz="1018879" rtl="0" eaLnBrk="1" latinLnBrk="0" hangingPunct="1">
              <a:spcBef>
                <a:spcPts val="500"/>
              </a:spcBef>
              <a:buFont typeface="Arial" pitchFamily="34" charset="0"/>
              <a:buNone/>
              <a:defRPr sz="1000" b="1" kern="1200">
                <a:solidFill>
                  <a:schemeClr val="tx1"/>
                </a:solidFill>
                <a:latin typeface="+mn-lt"/>
                <a:ea typeface="+mn-ea"/>
                <a:cs typeface="+mn-cs"/>
              </a:defRPr>
            </a:lvl3pPr>
            <a:lvl4pPr marL="458788" indent="-115888" algn="ctr" defTabSz="1018879" rtl="0" eaLnBrk="1" latinLnBrk="0" hangingPunct="1">
              <a:spcBef>
                <a:spcPts val="500"/>
              </a:spcBef>
              <a:buFont typeface="Arial" pitchFamily="34" charset="0"/>
              <a:buNone/>
              <a:defRPr sz="1000" b="1" kern="1200">
                <a:solidFill>
                  <a:schemeClr val="tx1"/>
                </a:solidFill>
                <a:latin typeface="+mn-lt"/>
                <a:ea typeface="+mn-ea"/>
                <a:cs typeface="+mn-cs"/>
              </a:defRPr>
            </a:lvl4pPr>
            <a:lvl5pPr marL="571500" indent="-112713" algn="ctr" defTabSz="1018879" rtl="0" eaLnBrk="1" latinLnBrk="0" hangingPunct="1">
              <a:spcBef>
                <a:spcPts val="500"/>
              </a:spcBef>
              <a:buFont typeface="Arial" pitchFamily="34" charset="0"/>
              <a:buNone/>
              <a:defRPr sz="1000" b="1"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algn="l">
              <a:spcAft>
                <a:spcPts val="2400"/>
              </a:spcAft>
              <a:defRPr/>
            </a:pPr>
            <a:r>
              <a:rPr lang="en-US" sz="1800" dirty="0"/>
              <a:t>Easy to use:</a:t>
            </a:r>
          </a:p>
          <a:p>
            <a:pPr marL="174625" indent="-174625" algn="l">
              <a:spcAft>
                <a:spcPts val="1200"/>
              </a:spcAft>
              <a:buClr>
                <a:schemeClr val="accent1"/>
              </a:buClr>
              <a:buFont typeface="Arial" panose="020B0604020202020204" pitchFamily="34" charset="0"/>
              <a:buChar char="•"/>
              <a:defRPr/>
            </a:pPr>
            <a:r>
              <a:rPr lang="en-US" sz="1800" b="0" dirty="0"/>
              <a:t>Cover full platform</a:t>
            </a:r>
          </a:p>
          <a:p>
            <a:pPr marL="174625" indent="-174625" algn="l">
              <a:spcAft>
                <a:spcPts val="1200"/>
              </a:spcAft>
              <a:buClr>
                <a:schemeClr val="accent1"/>
              </a:buClr>
              <a:buFont typeface="Arial" panose="020B0604020202020204" pitchFamily="34" charset="0"/>
              <a:buChar char="•"/>
              <a:defRPr/>
            </a:pPr>
            <a:r>
              <a:rPr lang="en-US" sz="1800" b="0" dirty="0"/>
              <a:t>Easy to use and explore all data</a:t>
            </a:r>
          </a:p>
        </p:txBody>
      </p:sp>
      <p:sp>
        <p:nvSpPr>
          <p:cNvPr id="9" name="Text Placeholder 16">
            <a:extLst>
              <a:ext uri="{FF2B5EF4-FFF2-40B4-BE49-F238E27FC236}">
                <a16:creationId xmlns:a16="http://schemas.microsoft.com/office/drawing/2014/main" id="{C77EB899-7FD2-5147-803C-88F852EC0706}"/>
              </a:ext>
            </a:extLst>
          </p:cNvPr>
          <p:cNvSpPr txBox="1">
            <a:spLocks/>
          </p:cNvSpPr>
          <p:nvPr/>
        </p:nvSpPr>
        <p:spPr bwMode="gray">
          <a:xfrm>
            <a:off x="9371642" y="3228455"/>
            <a:ext cx="2168869" cy="1569660"/>
          </a:xfrm>
          <a:prstGeom prst="rect">
            <a:avLst/>
          </a:prstGeom>
        </p:spPr>
        <p:txBody>
          <a:bodyPr wrap="square" lIns="0" tIns="0" rIns="0" bIns="0">
            <a:spAutoFit/>
          </a:bodyPr>
          <a:lstStyle>
            <a:lvl1pPr marL="0" indent="0" algn="ctr" defTabSz="1018879" rtl="0" eaLnBrk="1" latinLnBrk="0" hangingPunct="1">
              <a:spcBef>
                <a:spcPts val="0"/>
              </a:spcBef>
              <a:buFont typeface="Arial" pitchFamily="34" charset="0"/>
              <a:buNone/>
              <a:defRPr sz="1100" b="1" kern="1200">
                <a:solidFill>
                  <a:schemeClr val="tx1"/>
                </a:solidFill>
                <a:latin typeface="+mn-lt"/>
                <a:ea typeface="+mn-ea"/>
                <a:cs typeface="+mn-cs"/>
              </a:defRPr>
            </a:lvl1pPr>
            <a:lvl2pPr marL="230188" indent="-117475" algn="ctr" defTabSz="1018879" rtl="0" eaLnBrk="1" latinLnBrk="0" hangingPunct="1">
              <a:spcBef>
                <a:spcPts val="500"/>
              </a:spcBef>
              <a:buFont typeface="Arial" pitchFamily="34" charset="0"/>
              <a:buNone/>
              <a:defRPr sz="1000" b="1" kern="1200">
                <a:solidFill>
                  <a:schemeClr val="tx1"/>
                </a:solidFill>
                <a:latin typeface="+mn-lt"/>
                <a:ea typeface="+mn-ea"/>
                <a:cs typeface="+mn-cs"/>
              </a:defRPr>
            </a:lvl2pPr>
            <a:lvl3pPr marL="342900" indent="-112713" algn="ctr" defTabSz="1018879" rtl="0" eaLnBrk="1" latinLnBrk="0" hangingPunct="1">
              <a:spcBef>
                <a:spcPts val="500"/>
              </a:spcBef>
              <a:buFont typeface="Arial" pitchFamily="34" charset="0"/>
              <a:buNone/>
              <a:defRPr sz="1000" b="1" kern="1200">
                <a:solidFill>
                  <a:schemeClr val="tx1"/>
                </a:solidFill>
                <a:latin typeface="+mn-lt"/>
                <a:ea typeface="+mn-ea"/>
                <a:cs typeface="+mn-cs"/>
              </a:defRPr>
            </a:lvl3pPr>
            <a:lvl4pPr marL="458788" indent="-115888" algn="ctr" defTabSz="1018879" rtl="0" eaLnBrk="1" latinLnBrk="0" hangingPunct="1">
              <a:spcBef>
                <a:spcPts val="500"/>
              </a:spcBef>
              <a:buFont typeface="Arial" pitchFamily="34" charset="0"/>
              <a:buNone/>
              <a:defRPr sz="1000" b="1" kern="1200">
                <a:solidFill>
                  <a:schemeClr val="tx1"/>
                </a:solidFill>
                <a:latin typeface="+mn-lt"/>
                <a:ea typeface="+mn-ea"/>
                <a:cs typeface="+mn-cs"/>
              </a:defRPr>
            </a:lvl4pPr>
            <a:lvl5pPr marL="571500" indent="-112713" algn="ctr" defTabSz="1018879" rtl="0" eaLnBrk="1" latinLnBrk="0" hangingPunct="1">
              <a:spcBef>
                <a:spcPts val="500"/>
              </a:spcBef>
              <a:buFont typeface="Arial" pitchFamily="34" charset="0"/>
              <a:buNone/>
              <a:defRPr sz="1000" b="1"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algn="l">
              <a:spcAft>
                <a:spcPts val="2400"/>
              </a:spcAft>
              <a:defRPr/>
            </a:pPr>
            <a:r>
              <a:rPr lang="en-US" sz="1800" dirty="0"/>
              <a:t>Open Source:</a:t>
            </a:r>
          </a:p>
          <a:p>
            <a:pPr marL="174625" indent="-174625" algn="l">
              <a:spcAft>
                <a:spcPts val="1200"/>
              </a:spcAft>
              <a:buClr>
                <a:schemeClr val="accent1"/>
              </a:buClr>
              <a:buFont typeface="Arial" panose="020B0604020202020204" pitchFamily="34" charset="0"/>
              <a:buChar char="•"/>
              <a:defRPr/>
            </a:pPr>
            <a:r>
              <a:rPr lang="en-US" sz="1800" b="0" dirty="0"/>
              <a:t>Open-Source Stack</a:t>
            </a:r>
          </a:p>
          <a:p>
            <a:pPr marL="174625" indent="-174625" algn="l">
              <a:spcAft>
                <a:spcPts val="1200"/>
              </a:spcAft>
              <a:buClr>
                <a:schemeClr val="accent1"/>
              </a:buClr>
              <a:buFont typeface="Arial" panose="020B0604020202020204" pitchFamily="34" charset="0"/>
              <a:buChar char="•"/>
              <a:defRPr/>
            </a:pPr>
            <a:r>
              <a:rPr lang="en-US" sz="1800" b="0" dirty="0"/>
              <a:t>Cover main tool used: Spark</a:t>
            </a:r>
          </a:p>
        </p:txBody>
      </p:sp>
      <p:pic>
        <p:nvPicPr>
          <p:cNvPr id="13" name="Picture 12" descr="Icon&#10;&#10;Description automatically generated">
            <a:extLst>
              <a:ext uri="{FF2B5EF4-FFF2-40B4-BE49-F238E27FC236}">
                <a16:creationId xmlns:a16="http://schemas.microsoft.com/office/drawing/2014/main" id="{D2AB601C-E494-504A-96E7-9D7D7FBC46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gray">
          <a:xfrm>
            <a:off x="6707250" y="2183768"/>
            <a:ext cx="812802" cy="812802"/>
          </a:xfrm>
          <a:prstGeom prst="rect">
            <a:avLst/>
          </a:prstGeom>
        </p:spPr>
      </p:pic>
      <p:pic>
        <p:nvPicPr>
          <p:cNvPr id="14" name="Picture 13" descr="Icon&#10;&#10;Description automatically generated">
            <a:extLst>
              <a:ext uri="{FF2B5EF4-FFF2-40B4-BE49-F238E27FC236}">
                <a16:creationId xmlns:a16="http://schemas.microsoft.com/office/drawing/2014/main" id="{25D8A692-AB97-764E-BB26-C178EAD3E04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gray">
          <a:xfrm>
            <a:off x="712728" y="2183768"/>
            <a:ext cx="812802" cy="812802"/>
          </a:xfrm>
          <a:prstGeom prst="rect">
            <a:avLst/>
          </a:prstGeom>
        </p:spPr>
      </p:pic>
      <p:cxnSp>
        <p:nvCxnSpPr>
          <p:cNvPr id="16" name="Straight Arrow Connector 15">
            <a:extLst>
              <a:ext uri="{FF2B5EF4-FFF2-40B4-BE49-F238E27FC236}">
                <a16:creationId xmlns:a16="http://schemas.microsoft.com/office/drawing/2014/main" id="{2BCF2C1E-40C4-0B41-91D2-F6F69F069FB7}"/>
              </a:ext>
            </a:extLst>
          </p:cNvPr>
          <p:cNvCxnSpPr>
            <a:cxnSpLocks/>
          </p:cNvCxnSpPr>
          <p:nvPr/>
        </p:nvCxnSpPr>
        <p:spPr bwMode="gray">
          <a:xfrm>
            <a:off x="712728" y="3652124"/>
            <a:ext cx="2324517" cy="0"/>
          </a:xfrm>
          <a:prstGeom prst="straightConnector1">
            <a:avLst/>
          </a:prstGeom>
          <a:ln w="19050" cap="rnd">
            <a:gradFill>
              <a:gsLst>
                <a:gs pos="100000">
                  <a:srgbClr val="F2B411"/>
                </a:gs>
                <a:gs pos="17000">
                  <a:srgbClr val="D13F44"/>
                </a:gs>
              </a:gsLst>
              <a:lin ang="4200000" scaled="0"/>
            </a:gradFill>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34916E53-BD58-0E48-8195-9AF463E011F6}"/>
              </a:ext>
            </a:extLst>
          </p:cNvPr>
          <p:cNvCxnSpPr>
            <a:cxnSpLocks/>
          </p:cNvCxnSpPr>
          <p:nvPr/>
        </p:nvCxnSpPr>
        <p:spPr bwMode="gray">
          <a:xfrm>
            <a:off x="3599033" y="3652124"/>
            <a:ext cx="2324517" cy="0"/>
          </a:xfrm>
          <a:prstGeom prst="straightConnector1">
            <a:avLst/>
          </a:prstGeom>
          <a:ln w="19050" cap="rnd">
            <a:gradFill>
              <a:gsLst>
                <a:gs pos="100000">
                  <a:srgbClr val="F2B411"/>
                </a:gs>
                <a:gs pos="17000">
                  <a:srgbClr val="D13F44"/>
                </a:gs>
              </a:gsLst>
              <a:lin ang="4200000" scaled="0"/>
            </a:gradFill>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91CADF00-AC7B-3B45-8E66-593923742F7A}"/>
              </a:ext>
            </a:extLst>
          </p:cNvPr>
          <p:cNvCxnSpPr>
            <a:cxnSpLocks/>
          </p:cNvCxnSpPr>
          <p:nvPr/>
        </p:nvCxnSpPr>
        <p:spPr bwMode="gray">
          <a:xfrm>
            <a:off x="6485338" y="3652124"/>
            <a:ext cx="2324517" cy="0"/>
          </a:xfrm>
          <a:prstGeom prst="straightConnector1">
            <a:avLst/>
          </a:prstGeom>
          <a:ln w="19050" cap="rnd">
            <a:gradFill>
              <a:gsLst>
                <a:gs pos="100000">
                  <a:srgbClr val="F2B411"/>
                </a:gs>
                <a:gs pos="17000">
                  <a:srgbClr val="D13F44"/>
                </a:gs>
              </a:gsLst>
              <a:lin ang="4200000" scaled="0"/>
            </a:gradFill>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5E3976BA-8684-C84E-988D-FF3E8313FB3D}"/>
              </a:ext>
            </a:extLst>
          </p:cNvPr>
          <p:cNvCxnSpPr>
            <a:cxnSpLocks/>
          </p:cNvCxnSpPr>
          <p:nvPr/>
        </p:nvCxnSpPr>
        <p:spPr bwMode="gray">
          <a:xfrm>
            <a:off x="9371642" y="3652124"/>
            <a:ext cx="2324517" cy="0"/>
          </a:xfrm>
          <a:prstGeom prst="straightConnector1">
            <a:avLst/>
          </a:prstGeom>
          <a:ln w="19050" cap="rnd">
            <a:gradFill>
              <a:gsLst>
                <a:gs pos="100000">
                  <a:srgbClr val="F2B411"/>
                </a:gs>
                <a:gs pos="17000">
                  <a:srgbClr val="D13F44"/>
                </a:gs>
              </a:gsLst>
              <a:lin ang="4200000" scaled="0"/>
            </a:gradFill>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3E6F3474-E5D5-144D-BC4B-CC946B4F43B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71642" y="2189113"/>
            <a:ext cx="812802" cy="812802"/>
          </a:xfrm>
          <a:prstGeom prst="rect">
            <a:avLst/>
          </a:prstGeom>
        </p:spPr>
      </p:pic>
      <p:pic>
        <p:nvPicPr>
          <p:cNvPr id="25" name="Picture 24">
            <a:extLst>
              <a:ext uri="{FF2B5EF4-FFF2-40B4-BE49-F238E27FC236}">
                <a16:creationId xmlns:a16="http://schemas.microsoft.com/office/drawing/2014/main" id="{A79A89EA-06B9-2F4C-8C7D-7AAE3318E50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11472" y="2183770"/>
            <a:ext cx="812800" cy="812800"/>
          </a:xfrm>
          <a:prstGeom prst="rect">
            <a:avLst/>
          </a:prstGeom>
        </p:spPr>
      </p:pic>
    </p:spTree>
    <p:extLst>
      <p:ext uri="{BB962C8B-B14F-4D97-AF65-F5344CB8AC3E}">
        <p14:creationId xmlns:p14="http://schemas.microsoft.com/office/powerpoint/2010/main" val="14357327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A6656DE-7750-374E-BA51-73E56DA7EF4F}"/>
              </a:ext>
            </a:extLst>
          </p:cNvPr>
          <p:cNvSpPr>
            <a:spLocks noGrp="1"/>
          </p:cNvSpPr>
          <p:nvPr>
            <p:ph type="title"/>
          </p:nvPr>
        </p:nvSpPr>
        <p:spPr>
          <a:xfrm>
            <a:off x="495300" y="611989"/>
            <a:ext cx="11201400" cy="443198"/>
          </a:xfrm>
        </p:spPr>
        <p:txBody>
          <a:bodyPr/>
          <a:lstStyle/>
          <a:p>
            <a:r>
              <a:rPr lang="en-US" sz="3200" dirty="0"/>
              <a:t>Data Usage ETL</a:t>
            </a:r>
            <a:endParaRPr lang="en-US" dirty="0"/>
          </a:p>
        </p:txBody>
      </p:sp>
      <p:sp>
        <p:nvSpPr>
          <p:cNvPr id="4" name="Footer Placeholder 3">
            <a:extLst>
              <a:ext uri="{FF2B5EF4-FFF2-40B4-BE49-F238E27FC236}">
                <a16:creationId xmlns:a16="http://schemas.microsoft.com/office/drawing/2014/main" id="{496FF4FF-426E-094C-953C-347E63ACDD6E}"/>
              </a:ext>
            </a:extLst>
          </p:cNvPr>
          <p:cNvSpPr>
            <a:spLocks noGrp="1"/>
          </p:cNvSpPr>
          <p:nvPr>
            <p:ph type="ftr" sz="quarter" idx="15"/>
          </p:nvPr>
        </p:nvSpPr>
        <p:spPr/>
        <p:txBody>
          <a:bodyPr/>
          <a:lstStyle/>
          <a:p>
            <a:pPr algn="r"/>
            <a:r>
              <a:rPr lang="en-US"/>
              <a:t>© 2021 Optum, Inc. All rights reserved. Confidential property of Optum. Do not distribute or reproduce without express permission from Optum.</a:t>
            </a:r>
          </a:p>
        </p:txBody>
      </p:sp>
      <p:sp>
        <p:nvSpPr>
          <p:cNvPr id="5" name="Slide Number Placeholder 4">
            <a:extLst>
              <a:ext uri="{FF2B5EF4-FFF2-40B4-BE49-F238E27FC236}">
                <a16:creationId xmlns:a16="http://schemas.microsoft.com/office/drawing/2014/main" id="{B9E13870-E600-6045-8F18-BAFA3D27ED75}"/>
              </a:ext>
            </a:extLst>
          </p:cNvPr>
          <p:cNvSpPr>
            <a:spLocks noGrp="1"/>
          </p:cNvSpPr>
          <p:nvPr>
            <p:ph type="sldNum" sz="quarter" idx="16"/>
          </p:nvPr>
        </p:nvSpPr>
        <p:spPr/>
        <p:txBody>
          <a:bodyPr/>
          <a:lstStyle/>
          <a:p>
            <a:fld id="{901F1369-4AEB-4520-96C0-9F78886180C1}" type="slidenum">
              <a:rPr lang="en-US" smtClean="0"/>
              <a:pPr/>
              <a:t>6</a:t>
            </a:fld>
            <a:endParaRPr lang="en-US" dirty="0"/>
          </a:p>
        </p:txBody>
      </p:sp>
      <p:pic>
        <p:nvPicPr>
          <p:cNvPr id="6" name="Picture 6">
            <a:extLst>
              <a:ext uri="{FF2B5EF4-FFF2-40B4-BE49-F238E27FC236}">
                <a16:creationId xmlns:a16="http://schemas.microsoft.com/office/drawing/2014/main" id="{7F5A2166-A94E-6B43-A39F-790EBD77188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544" t="4067" r="7500" b="4623"/>
          <a:stretch/>
        </p:blipFill>
        <p:spPr bwMode="auto">
          <a:xfrm>
            <a:off x="3252061" y="1167549"/>
            <a:ext cx="5687878" cy="48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96129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2FCBC18-B49C-0C43-9B72-BEA6A3640E76}"/>
              </a:ext>
            </a:extLst>
          </p:cNvPr>
          <p:cNvSpPr>
            <a:spLocks noGrp="1"/>
          </p:cNvSpPr>
          <p:nvPr>
            <p:ph type="title"/>
          </p:nvPr>
        </p:nvSpPr>
        <p:spPr>
          <a:xfrm>
            <a:off x="495300" y="639689"/>
            <a:ext cx="11201400" cy="415498"/>
          </a:xfrm>
        </p:spPr>
        <p:txBody>
          <a:bodyPr/>
          <a:lstStyle/>
          <a:p>
            <a:r>
              <a:rPr lang="en-US" dirty="0"/>
              <a:t>Data Usage ML/BI</a:t>
            </a:r>
          </a:p>
        </p:txBody>
      </p:sp>
      <p:sp>
        <p:nvSpPr>
          <p:cNvPr id="4" name="Footer Placeholder 3">
            <a:extLst>
              <a:ext uri="{FF2B5EF4-FFF2-40B4-BE49-F238E27FC236}">
                <a16:creationId xmlns:a16="http://schemas.microsoft.com/office/drawing/2014/main" id="{E7064955-2799-774D-A77F-F7502860A35B}"/>
              </a:ext>
            </a:extLst>
          </p:cNvPr>
          <p:cNvSpPr>
            <a:spLocks noGrp="1"/>
          </p:cNvSpPr>
          <p:nvPr>
            <p:ph type="ftr" sz="quarter" idx="15"/>
          </p:nvPr>
        </p:nvSpPr>
        <p:spPr/>
        <p:txBody>
          <a:bodyPr/>
          <a:lstStyle/>
          <a:p>
            <a:pPr algn="r"/>
            <a:r>
              <a:rPr lang="en-US"/>
              <a:t>© 2021 Optum, Inc. All rights reserved. Confidential property of Optum. Do not distribute or reproduce without express permission from Optum.</a:t>
            </a:r>
          </a:p>
        </p:txBody>
      </p:sp>
      <p:sp>
        <p:nvSpPr>
          <p:cNvPr id="5" name="Slide Number Placeholder 4">
            <a:extLst>
              <a:ext uri="{FF2B5EF4-FFF2-40B4-BE49-F238E27FC236}">
                <a16:creationId xmlns:a16="http://schemas.microsoft.com/office/drawing/2014/main" id="{21C9C45F-3740-F849-A31A-74CA162C37FE}"/>
              </a:ext>
            </a:extLst>
          </p:cNvPr>
          <p:cNvSpPr>
            <a:spLocks noGrp="1"/>
          </p:cNvSpPr>
          <p:nvPr>
            <p:ph type="sldNum" sz="quarter" idx="16"/>
          </p:nvPr>
        </p:nvSpPr>
        <p:spPr/>
        <p:txBody>
          <a:bodyPr/>
          <a:lstStyle/>
          <a:p>
            <a:fld id="{901F1369-4AEB-4520-96C0-9F78886180C1}" type="slidenum">
              <a:rPr lang="en-US" smtClean="0"/>
              <a:pPr/>
              <a:t>7</a:t>
            </a:fld>
            <a:endParaRPr lang="en-US" dirty="0"/>
          </a:p>
        </p:txBody>
      </p:sp>
      <p:pic>
        <p:nvPicPr>
          <p:cNvPr id="7" name="Picture 2">
            <a:extLst>
              <a:ext uri="{FF2B5EF4-FFF2-40B4-BE49-F238E27FC236}">
                <a16:creationId xmlns:a16="http://schemas.microsoft.com/office/drawing/2014/main" id="{9A32FCDA-8728-2041-A3B4-2DD137033FF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450" t="6290" b="6447"/>
          <a:stretch/>
        </p:blipFill>
        <p:spPr bwMode="auto">
          <a:xfrm>
            <a:off x="4002894" y="1171423"/>
            <a:ext cx="5577239" cy="49158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57488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DC1AE83-0988-AD4B-9C58-EAC0FB353E01}"/>
              </a:ext>
            </a:extLst>
          </p:cNvPr>
          <p:cNvSpPr>
            <a:spLocks noGrp="1"/>
          </p:cNvSpPr>
          <p:nvPr>
            <p:ph type="title"/>
          </p:nvPr>
        </p:nvSpPr>
        <p:spPr/>
        <p:txBody>
          <a:bodyPr/>
          <a:lstStyle/>
          <a:p>
            <a:r>
              <a:rPr lang="en-US" dirty="0"/>
              <a:t>Data Lineage Framework – Design </a:t>
            </a:r>
          </a:p>
        </p:txBody>
      </p:sp>
      <p:sp>
        <p:nvSpPr>
          <p:cNvPr id="4" name="Footer Placeholder 3">
            <a:extLst>
              <a:ext uri="{FF2B5EF4-FFF2-40B4-BE49-F238E27FC236}">
                <a16:creationId xmlns:a16="http://schemas.microsoft.com/office/drawing/2014/main" id="{19E99A4A-6CC2-B14C-957F-E00D90E41F04}"/>
              </a:ext>
            </a:extLst>
          </p:cNvPr>
          <p:cNvSpPr>
            <a:spLocks noGrp="1"/>
          </p:cNvSpPr>
          <p:nvPr>
            <p:ph type="ftr" sz="quarter" idx="15"/>
          </p:nvPr>
        </p:nvSpPr>
        <p:spPr/>
        <p:txBody>
          <a:bodyPr/>
          <a:lstStyle/>
          <a:p>
            <a:pPr algn="r"/>
            <a:r>
              <a:rPr lang="en-US"/>
              <a:t>© 2021 Optum, Inc. All rights reserved. Confidential property of Optum. Do not distribute or reproduce without express permission from Optum.</a:t>
            </a:r>
          </a:p>
        </p:txBody>
      </p:sp>
      <p:sp>
        <p:nvSpPr>
          <p:cNvPr id="5" name="Slide Number Placeholder 4">
            <a:extLst>
              <a:ext uri="{FF2B5EF4-FFF2-40B4-BE49-F238E27FC236}">
                <a16:creationId xmlns:a16="http://schemas.microsoft.com/office/drawing/2014/main" id="{D929F815-8961-ED4D-8C4C-419D5D5BE0B3}"/>
              </a:ext>
            </a:extLst>
          </p:cNvPr>
          <p:cNvSpPr>
            <a:spLocks noGrp="1"/>
          </p:cNvSpPr>
          <p:nvPr>
            <p:ph type="sldNum" sz="quarter" idx="16"/>
          </p:nvPr>
        </p:nvSpPr>
        <p:spPr/>
        <p:txBody>
          <a:bodyPr/>
          <a:lstStyle/>
          <a:p>
            <a:fld id="{901F1369-4AEB-4520-96C0-9F78886180C1}" type="slidenum">
              <a:rPr lang="en-US" smtClean="0"/>
              <a:pPr/>
              <a:t>8</a:t>
            </a:fld>
            <a:endParaRPr lang="en-US" dirty="0"/>
          </a:p>
        </p:txBody>
      </p:sp>
      <p:pic>
        <p:nvPicPr>
          <p:cNvPr id="6" name="Picture 9">
            <a:extLst>
              <a:ext uri="{FF2B5EF4-FFF2-40B4-BE49-F238E27FC236}">
                <a16:creationId xmlns:a16="http://schemas.microsoft.com/office/drawing/2014/main" id="{741989A8-E44A-384C-8AAF-C72196C0914C}"/>
              </a:ext>
            </a:extLst>
          </p:cNvPr>
          <p:cNvPicPr>
            <a:picLocks noChangeAspect="1"/>
          </p:cNvPicPr>
          <p:nvPr/>
        </p:nvPicPr>
        <p:blipFill>
          <a:blip r:embed="rId2"/>
          <a:stretch>
            <a:fillRect/>
          </a:stretch>
        </p:blipFill>
        <p:spPr>
          <a:xfrm>
            <a:off x="832905" y="1498985"/>
            <a:ext cx="10515600" cy="4157126"/>
          </a:xfrm>
          <a:prstGeom prst="rect">
            <a:avLst/>
          </a:prstGeom>
        </p:spPr>
      </p:pic>
    </p:spTree>
    <p:extLst>
      <p:ext uri="{BB962C8B-B14F-4D97-AF65-F5344CB8AC3E}">
        <p14:creationId xmlns:p14="http://schemas.microsoft.com/office/powerpoint/2010/main" val="7276911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DBE191C-68B8-674C-AE0E-BE3C65559547}"/>
              </a:ext>
            </a:extLst>
          </p:cNvPr>
          <p:cNvSpPr/>
          <p:nvPr/>
        </p:nvSpPr>
        <p:spPr bwMode="gray">
          <a:xfrm>
            <a:off x="0" y="1483112"/>
            <a:ext cx="5151863" cy="438808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Title 2">
            <a:extLst>
              <a:ext uri="{FF2B5EF4-FFF2-40B4-BE49-F238E27FC236}">
                <a16:creationId xmlns:a16="http://schemas.microsoft.com/office/drawing/2014/main" id="{3094DD35-EA47-554A-B291-C2F1D90A8926}"/>
              </a:ext>
            </a:extLst>
          </p:cNvPr>
          <p:cNvSpPr>
            <a:spLocks noGrp="1"/>
          </p:cNvSpPr>
          <p:nvPr>
            <p:ph type="title"/>
          </p:nvPr>
        </p:nvSpPr>
        <p:spPr/>
        <p:txBody>
          <a:bodyPr/>
          <a:lstStyle/>
          <a:p>
            <a:r>
              <a:rPr lang="en-US" dirty="0"/>
              <a:t>Spark and Spline</a:t>
            </a:r>
          </a:p>
        </p:txBody>
      </p:sp>
      <p:sp>
        <p:nvSpPr>
          <p:cNvPr id="4" name="Footer Placeholder 3">
            <a:extLst>
              <a:ext uri="{FF2B5EF4-FFF2-40B4-BE49-F238E27FC236}">
                <a16:creationId xmlns:a16="http://schemas.microsoft.com/office/drawing/2014/main" id="{1F3FAB65-DDBC-9F44-9E84-4C9F647E7163}"/>
              </a:ext>
            </a:extLst>
          </p:cNvPr>
          <p:cNvSpPr>
            <a:spLocks noGrp="1"/>
          </p:cNvSpPr>
          <p:nvPr>
            <p:ph type="ftr" sz="quarter" idx="15"/>
          </p:nvPr>
        </p:nvSpPr>
        <p:spPr/>
        <p:txBody>
          <a:bodyPr/>
          <a:lstStyle/>
          <a:p>
            <a:pPr algn="r"/>
            <a:r>
              <a:rPr lang="en-US"/>
              <a:t>© 2021 Optum, Inc. All rights reserved. Confidential property of Optum. Do not distribute or reproduce without express permission from Optum.</a:t>
            </a:r>
          </a:p>
        </p:txBody>
      </p:sp>
      <p:sp>
        <p:nvSpPr>
          <p:cNvPr id="5" name="Slide Number Placeholder 4">
            <a:extLst>
              <a:ext uri="{FF2B5EF4-FFF2-40B4-BE49-F238E27FC236}">
                <a16:creationId xmlns:a16="http://schemas.microsoft.com/office/drawing/2014/main" id="{943DD6A1-F16F-634A-9483-6633C11AC924}"/>
              </a:ext>
            </a:extLst>
          </p:cNvPr>
          <p:cNvSpPr>
            <a:spLocks noGrp="1"/>
          </p:cNvSpPr>
          <p:nvPr>
            <p:ph type="sldNum" sz="quarter" idx="16"/>
          </p:nvPr>
        </p:nvSpPr>
        <p:spPr/>
        <p:txBody>
          <a:bodyPr/>
          <a:lstStyle/>
          <a:p>
            <a:fld id="{901F1369-4AEB-4520-96C0-9F78886180C1}" type="slidenum">
              <a:rPr lang="en-US" smtClean="0"/>
              <a:pPr/>
              <a:t>9</a:t>
            </a:fld>
            <a:endParaRPr lang="en-US" dirty="0"/>
          </a:p>
        </p:txBody>
      </p:sp>
      <p:pic>
        <p:nvPicPr>
          <p:cNvPr id="6" name="Picture 4" descr="Diagram&#10;&#10;Description automatically generated">
            <a:extLst>
              <a:ext uri="{FF2B5EF4-FFF2-40B4-BE49-F238E27FC236}">
                <a16:creationId xmlns:a16="http://schemas.microsoft.com/office/drawing/2014/main" id="{590E11AC-047B-DD45-AE7F-88993E0B809F}"/>
              </a:ext>
            </a:extLst>
          </p:cNvPr>
          <p:cNvPicPr>
            <a:picLocks noChangeAspect="1"/>
          </p:cNvPicPr>
          <p:nvPr/>
        </p:nvPicPr>
        <p:blipFill rotWithShape="1">
          <a:blip r:embed="rId3"/>
          <a:srcRect r="2279" b="9546"/>
          <a:stretch/>
        </p:blipFill>
        <p:spPr>
          <a:xfrm>
            <a:off x="5277271" y="1452974"/>
            <a:ext cx="6531690" cy="4473979"/>
          </a:xfrm>
          <a:prstGeom prst="rect">
            <a:avLst/>
          </a:prstGeom>
        </p:spPr>
      </p:pic>
      <p:sp>
        <p:nvSpPr>
          <p:cNvPr id="7" name="Rectangle 6">
            <a:extLst>
              <a:ext uri="{FF2B5EF4-FFF2-40B4-BE49-F238E27FC236}">
                <a16:creationId xmlns:a16="http://schemas.microsoft.com/office/drawing/2014/main" id="{3C3A0F75-73C7-5F44-8E4F-DB0BD07FE385}"/>
              </a:ext>
            </a:extLst>
          </p:cNvPr>
          <p:cNvSpPr/>
          <p:nvPr/>
        </p:nvSpPr>
        <p:spPr>
          <a:xfrm>
            <a:off x="495300" y="1680930"/>
            <a:ext cx="4915783" cy="3985706"/>
          </a:xfrm>
          <a:prstGeom prst="rect">
            <a:avLst/>
          </a:prstGeom>
        </p:spPr>
        <p:txBody>
          <a:bodyPr wrap="square">
            <a:spAutoFit/>
          </a:bodyPr>
          <a:lstStyle/>
          <a:p>
            <a:pPr>
              <a:spcAft>
                <a:spcPts val="1200"/>
              </a:spcAft>
            </a:pPr>
            <a:r>
              <a:rPr lang="en-US" dirty="0">
                <a:solidFill>
                  <a:schemeClr val="accent1"/>
                </a:solidFill>
              </a:rPr>
              <a:t>Apache Spark</a:t>
            </a:r>
          </a:p>
          <a:p>
            <a:pPr marL="285750" indent="-285750">
              <a:spcAft>
                <a:spcPts val="600"/>
              </a:spcAft>
              <a:buClr>
                <a:schemeClr val="accent1"/>
              </a:buClr>
              <a:buFont typeface="Arial" panose="020B0604020202020204" pitchFamily="34" charset="0"/>
              <a:buChar char="•"/>
            </a:pPr>
            <a:r>
              <a:rPr lang="en-US" sz="1600" dirty="0"/>
              <a:t>Data processing framework </a:t>
            </a:r>
          </a:p>
          <a:p>
            <a:pPr marL="285750" indent="-285750">
              <a:spcAft>
                <a:spcPts val="600"/>
              </a:spcAft>
              <a:buClr>
                <a:schemeClr val="accent1"/>
              </a:buClr>
              <a:buFont typeface="Arial" panose="020B0604020202020204" pitchFamily="34" charset="0"/>
              <a:buChar char="•"/>
            </a:pPr>
            <a:r>
              <a:rPr lang="en-US" sz="1600" dirty="0"/>
              <a:t>Perform processing tasks on large data sets </a:t>
            </a:r>
          </a:p>
          <a:p>
            <a:pPr marL="285750" indent="-285750">
              <a:spcAft>
                <a:spcPts val="600"/>
              </a:spcAft>
              <a:buClr>
                <a:schemeClr val="accent1"/>
              </a:buClr>
              <a:buFont typeface="Arial" panose="020B0604020202020204" pitchFamily="34" charset="0"/>
              <a:buChar char="•"/>
            </a:pPr>
            <a:r>
              <a:rPr lang="en-US" sz="1600" dirty="0"/>
              <a:t>Distribute data processing</a:t>
            </a:r>
          </a:p>
          <a:p>
            <a:pPr marL="285750" indent="-285750">
              <a:buClr>
                <a:schemeClr val="accent1"/>
              </a:buClr>
              <a:buFont typeface="Arial" panose="020B0604020202020204" pitchFamily="34" charset="0"/>
              <a:buChar char="•"/>
            </a:pPr>
            <a:r>
              <a:rPr lang="en-US" sz="1600" dirty="0"/>
              <a:t>On-premise Hadoop and Cloud</a:t>
            </a:r>
            <a:br>
              <a:rPr lang="en-US" dirty="0"/>
            </a:br>
            <a:endParaRPr lang="en-US" dirty="0"/>
          </a:p>
          <a:p>
            <a:pPr>
              <a:spcAft>
                <a:spcPts val="1200"/>
              </a:spcAft>
            </a:pPr>
            <a:r>
              <a:rPr lang="en-US" dirty="0">
                <a:solidFill>
                  <a:schemeClr val="accent1"/>
                </a:solidFill>
              </a:rPr>
              <a:t>Spline</a:t>
            </a:r>
          </a:p>
          <a:p>
            <a:pPr marL="285750" indent="-285750">
              <a:spcAft>
                <a:spcPts val="600"/>
              </a:spcAft>
              <a:buClr>
                <a:schemeClr val="accent1"/>
              </a:buClr>
              <a:buFont typeface="Arial" panose="020B0604020202020204" pitchFamily="34" charset="0"/>
              <a:buChar char="•"/>
            </a:pPr>
            <a:r>
              <a:rPr lang="en-US" sz="1600" dirty="0"/>
              <a:t>Open-source</a:t>
            </a:r>
          </a:p>
          <a:p>
            <a:pPr marL="285750" indent="-285750">
              <a:spcAft>
                <a:spcPts val="600"/>
              </a:spcAft>
              <a:buClr>
                <a:schemeClr val="accent1"/>
              </a:buClr>
              <a:buFont typeface="Arial" panose="020B0604020202020204" pitchFamily="34" charset="0"/>
              <a:buChar char="•"/>
            </a:pPr>
            <a:r>
              <a:rPr lang="en-US" sz="1600" dirty="0"/>
              <a:t>Automated tracking data lineage</a:t>
            </a:r>
          </a:p>
          <a:p>
            <a:pPr marL="285750" indent="-285750">
              <a:spcAft>
                <a:spcPts val="600"/>
              </a:spcAft>
              <a:buClr>
                <a:schemeClr val="accent1"/>
              </a:buClr>
              <a:buFont typeface="Arial" panose="020B0604020202020204" pitchFamily="34" charset="0"/>
              <a:buChar char="•"/>
            </a:pPr>
            <a:r>
              <a:rPr lang="en-US" sz="1600" dirty="0"/>
              <a:t>Easy integration with Apache Spark </a:t>
            </a:r>
          </a:p>
          <a:p>
            <a:pPr marL="285750" indent="-285750">
              <a:spcAft>
                <a:spcPts val="600"/>
              </a:spcAft>
              <a:buClr>
                <a:schemeClr val="accent1"/>
              </a:buClr>
              <a:buFont typeface="Arial" panose="020B0604020202020204" pitchFamily="34" charset="0"/>
              <a:buChar char="•"/>
            </a:pPr>
            <a:r>
              <a:rPr lang="en-US" sz="1600"/>
              <a:t>Docker images</a:t>
            </a:r>
            <a:endParaRPr lang="en-US" sz="1600" dirty="0"/>
          </a:p>
          <a:p>
            <a:pPr marL="285750" indent="-285750">
              <a:buClr>
                <a:schemeClr val="accent1"/>
              </a:buClr>
              <a:buFont typeface="Arial" panose="020B0604020202020204" pitchFamily="34" charset="0"/>
              <a:buChar char="•"/>
            </a:pPr>
            <a:r>
              <a:rPr lang="en-US" sz="1600" dirty="0"/>
              <a:t>Stores lineage data collected into ArangoDB</a:t>
            </a:r>
          </a:p>
        </p:txBody>
      </p:sp>
    </p:spTree>
    <p:extLst>
      <p:ext uri="{BB962C8B-B14F-4D97-AF65-F5344CB8AC3E}">
        <p14:creationId xmlns:p14="http://schemas.microsoft.com/office/powerpoint/2010/main" val="14782284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IO_CHANGETRACKING" val="true"/>
</p:tagLst>
</file>

<file path=ppt/tags/tag10.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100.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101.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102.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103.xml><?xml version="1.0" encoding="utf-8"?>
<p:tagLst xmlns:a="http://schemas.openxmlformats.org/drawingml/2006/main" xmlns:r="http://schemas.openxmlformats.org/officeDocument/2006/relationships" xmlns:p="http://schemas.openxmlformats.org/presentationml/2006/main">
  <p:tag name="MIO_SKIP_CDCHECK" val="True"/>
  <p:tag name="MIO_CD_LAYOUT_VALID_AREA" val="true"/>
</p:tagLst>
</file>

<file path=ppt/tags/tag104.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105.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106.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107.xml><?xml version="1.0" encoding="utf-8"?>
<p:tagLst xmlns:a="http://schemas.openxmlformats.org/drawingml/2006/main" xmlns:r="http://schemas.openxmlformats.org/officeDocument/2006/relationships" xmlns:p="http://schemas.openxmlformats.org/presentationml/2006/main">
  <p:tag name="MIO_SKIP_CDCHECK" val="True"/>
  <p:tag name="MIO_CD_LAYOUT_VALID_AREA" val="true"/>
</p:tagLst>
</file>

<file path=ppt/tags/tag108.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109.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11.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110.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111.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112.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113.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114.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115.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116.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117.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118.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119.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12.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120.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121.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122.xml><?xml version="1.0" encoding="utf-8"?>
<p:tagLst xmlns:a="http://schemas.openxmlformats.org/drawingml/2006/main" xmlns:r="http://schemas.openxmlformats.org/officeDocument/2006/relationships" xmlns:p="http://schemas.openxmlformats.org/presentationml/2006/main">
  <p:tag name="MIO_CD_LAYOUT_VALID_AREA" val="true"/>
  <p:tag name="MIO_SKIP_CDCHECK" val="True"/>
</p:tagLst>
</file>

<file path=ppt/tags/tag123.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13.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14.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15.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16.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17.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18.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19.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2.xml><?xml version="1.0" encoding="utf-8"?>
<p:tagLst xmlns:a="http://schemas.openxmlformats.org/drawingml/2006/main" xmlns:r="http://schemas.openxmlformats.org/officeDocument/2006/relationships" xmlns:p="http://schemas.openxmlformats.org/presentationml/2006/main">
  <p:tag name="MIO_PRESI_FIRST_SLIDENUMBER" val="1"/>
  <p:tag name="MIO_FALLBACK_LAYOUT" val="15"/>
  <p:tag name="MIO_SHOW_DATE" val="False"/>
  <p:tag name="MIO_SHOW_FOOTER" val="False"/>
  <p:tag name="MIO_SHOW_PAGENUMBER" val="True"/>
  <p:tag name="MIO_AVOID_BLANK_LAYOUT" val="True"/>
  <p:tag name="MIO_CD_LAYOUT_VALID_AREA" val="False"/>
  <p:tag name="MIO_NUMBER_OF_VALID_LAYOUTS" val="40"/>
  <p:tag name="MIO_HDS" val="True"/>
  <p:tag name="MIO_SKIPVERSION" val="01.01.0001 00:00:00"/>
  <p:tag name="MIO_EKGUID" val="6a645508-c274-414b-b194-88fb038b781a"/>
  <p:tag name="MIO_UPDATE" val="True"/>
  <p:tag name="MIO_VERSION" val="10.06.2019 16:05:23"/>
  <p:tag name="MIO_DBID" val="105C9A49-0F00-47E0-A9B9-86E2A99454C8"/>
  <p:tag name="MIO_LASTDOWNLOADED" val="10.06.2019 16:05:26"/>
  <p:tag name="MIO_OBJECTNAME" val="Optum Wide"/>
  <p:tag name="MIO_LASTEDITORNAME" val="Charlotte Bartholomew"/>
  <p:tag name="MIO_CDID" val="451eeb19-c04f-4baa-b219-473a5b7aed7c"/>
</p:tagLst>
</file>

<file path=ppt/tags/tag20.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21.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22.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23.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24.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25.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26.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27.xml><?xml version="1.0" encoding="utf-8"?>
<p:tagLst xmlns:a="http://schemas.openxmlformats.org/drawingml/2006/main" xmlns:r="http://schemas.openxmlformats.org/officeDocument/2006/relationships" xmlns:p="http://schemas.openxmlformats.org/presentationml/2006/main">
  <p:tag name="MIO_SKIP_CDCHECK" val="True"/>
  <p:tag name="MIO_CD_LAYOUT_VALID_AREA" val="true"/>
</p:tagLst>
</file>

<file path=ppt/tags/tag28.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29.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3.xml><?xml version="1.0" encoding="utf-8"?>
<p:tagLst xmlns:a="http://schemas.openxmlformats.org/drawingml/2006/main" xmlns:r="http://schemas.openxmlformats.org/officeDocument/2006/relationships" xmlns:p="http://schemas.openxmlformats.org/presentationml/2006/main">
  <p:tag name="MIO_USER_INPUT_REQUIRED" val="Watermark;Add a watermark (examples: Confidential, Draft, Sample)"/>
  <p:tag name="MIO_USER_INPUT_OPTIONAL" val=" "/>
  <p:tag name="MIO_USER_INPUT_TEXT" val=" "/>
</p:tagLst>
</file>

<file path=ppt/tags/tag30.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31.xml><?xml version="1.0" encoding="utf-8"?>
<p:tagLst xmlns:a="http://schemas.openxmlformats.org/drawingml/2006/main" xmlns:r="http://schemas.openxmlformats.org/officeDocument/2006/relationships" xmlns:p="http://schemas.openxmlformats.org/presentationml/2006/main">
  <p:tag name="MIO_SKIP_CDCHECK" val="True"/>
  <p:tag name="MIO_CD_LAYOUT_VALID_AREA" val="true"/>
</p:tagLst>
</file>

<file path=ppt/tags/tag32.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33.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34.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35.xml><?xml version="1.0" encoding="utf-8"?>
<p:tagLst xmlns:a="http://schemas.openxmlformats.org/drawingml/2006/main" xmlns:r="http://schemas.openxmlformats.org/officeDocument/2006/relationships" xmlns:p="http://schemas.openxmlformats.org/presentationml/2006/main">
  <p:tag name="MIO_SKIP_CDCHECK" val="True"/>
  <p:tag name="MIO_CD_LAYOUT_VALID_AREA" val="true"/>
</p:tagLst>
</file>

<file path=ppt/tags/tag36.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37.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38.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39.xml><?xml version="1.0" encoding="utf-8"?>
<p:tagLst xmlns:a="http://schemas.openxmlformats.org/drawingml/2006/main" xmlns:r="http://schemas.openxmlformats.org/officeDocument/2006/relationships" xmlns:p="http://schemas.openxmlformats.org/presentationml/2006/main">
  <p:tag name="MIO_SKIP_CDCHECK" val="True"/>
  <p:tag name="MIO_CD_LAYOUT_VALID_AREA" val="true"/>
</p:tagLst>
</file>

<file path=ppt/tags/tag4.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40.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41.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42.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43.xml><?xml version="1.0" encoding="utf-8"?>
<p:tagLst xmlns:a="http://schemas.openxmlformats.org/drawingml/2006/main" xmlns:r="http://schemas.openxmlformats.org/officeDocument/2006/relationships" xmlns:p="http://schemas.openxmlformats.org/presentationml/2006/main">
  <p:tag name="MIO_SKIP_CDCHECK" val="True"/>
  <p:tag name="MIO_CD_LAYOUT_VALID_AREA" val="true"/>
</p:tagLst>
</file>

<file path=ppt/tags/tag44.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45.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46.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47.xml><?xml version="1.0" encoding="utf-8"?>
<p:tagLst xmlns:a="http://schemas.openxmlformats.org/drawingml/2006/main" xmlns:r="http://schemas.openxmlformats.org/officeDocument/2006/relationships" xmlns:p="http://schemas.openxmlformats.org/presentationml/2006/main">
  <p:tag name="MIO_SKIP_CDCHECK" val="True"/>
  <p:tag name="MIO_CD_LAYOUT_VALID_AREA" val="true"/>
</p:tagLst>
</file>

<file path=ppt/tags/tag48.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49.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5.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50.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51.xml><?xml version="1.0" encoding="utf-8"?>
<p:tagLst xmlns:a="http://schemas.openxmlformats.org/drawingml/2006/main" xmlns:r="http://schemas.openxmlformats.org/officeDocument/2006/relationships" xmlns:p="http://schemas.openxmlformats.org/presentationml/2006/main">
  <p:tag name="MIO_SKIP_CDCHECK" val="True"/>
  <p:tag name="MIO_CD_LAYOUT_VALID_AREA" val="true"/>
</p:tagLst>
</file>

<file path=ppt/tags/tag52.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53.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54.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55.xml><?xml version="1.0" encoding="utf-8"?>
<p:tagLst xmlns:a="http://schemas.openxmlformats.org/drawingml/2006/main" xmlns:r="http://schemas.openxmlformats.org/officeDocument/2006/relationships" xmlns:p="http://schemas.openxmlformats.org/presentationml/2006/main">
  <p:tag name="MIO_SKIP_CDCHECK" val="True"/>
  <p:tag name="MIO_CD_LAYOUT_VALID_AREA" val="true"/>
</p:tagLst>
</file>

<file path=ppt/tags/tag56.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57.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58.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59.xml><?xml version="1.0" encoding="utf-8"?>
<p:tagLst xmlns:a="http://schemas.openxmlformats.org/drawingml/2006/main" xmlns:r="http://schemas.openxmlformats.org/officeDocument/2006/relationships" xmlns:p="http://schemas.openxmlformats.org/presentationml/2006/main">
  <p:tag name="MIO_SKIP_CDCHECK" val="True"/>
  <p:tag name="MIO_CD_LAYOUT_VALID_AREA" val="true"/>
</p:tagLst>
</file>

<file path=ppt/tags/tag6.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60.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61.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62.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63.xml><?xml version="1.0" encoding="utf-8"?>
<p:tagLst xmlns:a="http://schemas.openxmlformats.org/drawingml/2006/main" xmlns:r="http://schemas.openxmlformats.org/officeDocument/2006/relationships" xmlns:p="http://schemas.openxmlformats.org/presentationml/2006/main">
  <p:tag name="MIO_SKIP_CDCHECK" val="True"/>
  <p:tag name="MIO_CD_LAYOUT_VALID_AREA" val="true"/>
</p:tagLst>
</file>

<file path=ppt/tags/tag64.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65.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66.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67.xml><?xml version="1.0" encoding="utf-8"?>
<p:tagLst xmlns:a="http://schemas.openxmlformats.org/drawingml/2006/main" xmlns:r="http://schemas.openxmlformats.org/officeDocument/2006/relationships" xmlns:p="http://schemas.openxmlformats.org/presentationml/2006/main">
  <p:tag name="MIO_SKIP_CDCHECK" val="True"/>
  <p:tag name="MIO_CD_LAYOUT_VALID_AREA" val="true"/>
</p:tagLst>
</file>

<file path=ppt/tags/tag68.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69.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7.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70.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71.xml><?xml version="1.0" encoding="utf-8"?>
<p:tagLst xmlns:a="http://schemas.openxmlformats.org/drawingml/2006/main" xmlns:r="http://schemas.openxmlformats.org/officeDocument/2006/relationships" xmlns:p="http://schemas.openxmlformats.org/presentationml/2006/main">
  <p:tag name="MIO_SKIP_CDCHECK" val="True"/>
  <p:tag name="MIO_CD_LAYOUT_VALID_AREA" val="true"/>
</p:tagLst>
</file>

<file path=ppt/tags/tag72.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73.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74.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75.xml><?xml version="1.0" encoding="utf-8"?>
<p:tagLst xmlns:a="http://schemas.openxmlformats.org/drawingml/2006/main" xmlns:r="http://schemas.openxmlformats.org/officeDocument/2006/relationships" xmlns:p="http://schemas.openxmlformats.org/presentationml/2006/main">
  <p:tag name="MIO_SKIP_CDCHECK" val="True"/>
  <p:tag name="MIO_CD_LAYOUT_VALID_AREA" val="true"/>
</p:tagLst>
</file>

<file path=ppt/tags/tag76.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77.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78.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79.xml><?xml version="1.0" encoding="utf-8"?>
<p:tagLst xmlns:a="http://schemas.openxmlformats.org/drawingml/2006/main" xmlns:r="http://schemas.openxmlformats.org/officeDocument/2006/relationships" xmlns:p="http://schemas.openxmlformats.org/presentationml/2006/main">
  <p:tag name="MIO_SKIP_CDCHECK" val="True"/>
  <p:tag name="MIO_CD_LAYOUT_VALID_AREA" val="true"/>
</p:tagLst>
</file>

<file path=ppt/tags/tag8.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80.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81.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82.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83.xml><?xml version="1.0" encoding="utf-8"?>
<p:tagLst xmlns:a="http://schemas.openxmlformats.org/drawingml/2006/main" xmlns:r="http://schemas.openxmlformats.org/officeDocument/2006/relationships" xmlns:p="http://schemas.openxmlformats.org/presentationml/2006/main">
  <p:tag name="MIO_SKIP_CDCHECK" val="True"/>
  <p:tag name="MIO_CD_LAYOUT_VALID_AREA" val="true"/>
</p:tagLst>
</file>

<file path=ppt/tags/tag84.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85.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86.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87.xml><?xml version="1.0" encoding="utf-8"?>
<p:tagLst xmlns:a="http://schemas.openxmlformats.org/drawingml/2006/main" xmlns:r="http://schemas.openxmlformats.org/officeDocument/2006/relationships" xmlns:p="http://schemas.openxmlformats.org/presentationml/2006/main">
  <p:tag name="MIO_SKIP_CDCHECK" val="True"/>
  <p:tag name="MIO_CD_LAYOUT_VALID_AREA" val="true"/>
</p:tagLst>
</file>

<file path=ppt/tags/tag88.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89.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9.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90.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91.xml><?xml version="1.0" encoding="utf-8"?>
<p:tagLst xmlns:a="http://schemas.openxmlformats.org/drawingml/2006/main" xmlns:r="http://schemas.openxmlformats.org/officeDocument/2006/relationships" xmlns:p="http://schemas.openxmlformats.org/presentationml/2006/main">
  <p:tag name="MIO_SKIP_CDCHECK" val="True"/>
  <p:tag name="MIO_CD_LAYOUT_VALID_AREA" val="true"/>
</p:tagLst>
</file>

<file path=ppt/tags/tag92.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93.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94.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95.xml><?xml version="1.0" encoding="utf-8"?>
<p:tagLst xmlns:a="http://schemas.openxmlformats.org/drawingml/2006/main" xmlns:r="http://schemas.openxmlformats.org/officeDocument/2006/relationships" xmlns:p="http://schemas.openxmlformats.org/presentationml/2006/main">
  <p:tag name="MIO_SKIP_CDCHECK" val="True"/>
  <p:tag name="MIO_CD_LAYOUT_VALID_AREA" val="true"/>
</p:tagLst>
</file>

<file path=ppt/tags/tag96.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97.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98.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99.xml><?xml version="1.0" encoding="utf-8"?>
<p:tagLst xmlns:a="http://schemas.openxmlformats.org/drawingml/2006/main" xmlns:r="http://schemas.openxmlformats.org/officeDocument/2006/relationships" xmlns:p="http://schemas.openxmlformats.org/presentationml/2006/main">
  <p:tag name="MIO_SKIP_CDCHECK" val="True"/>
  <p:tag name="MIO_CD_LAYOUT_VALID_AREA" val="true"/>
</p:tagLst>
</file>

<file path=ppt/theme/theme1.xml><?xml version="1.0" encoding="utf-8"?>
<a:theme xmlns:a="http://schemas.openxmlformats.org/drawingml/2006/main" name="Default Theme">
  <a:themeElements>
    <a:clrScheme name="Optum Color Palette V2">
      <a:dk1>
        <a:srgbClr val="222222"/>
      </a:dk1>
      <a:lt1>
        <a:srgbClr val="FFFFFF"/>
      </a:lt1>
      <a:dk2>
        <a:srgbClr val="F2B411"/>
      </a:dk2>
      <a:lt2>
        <a:srgbClr val="E0E0E0"/>
      </a:lt2>
      <a:accent1>
        <a:srgbClr val="C25608"/>
      </a:accent1>
      <a:accent2>
        <a:srgbClr val="444444"/>
      </a:accent2>
      <a:accent3>
        <a:srgbClr val="636363"/>
      </a:accent3>
      <a:accent4>
        <a:srgbClr val="959595"/>
      </a:accent4>
      <a:accent5>
        <a:srgbClr val="B3B3B3"/>
      </a:accent5>
      <a:accent6>
        <a:srgbClr val="E0E0E0"/>
      </a:accent6>
      <a:hlink>
        <a:srgbClr val="316BBE"/>
      </a:hlink>
      <a:folHlink>
        <a:srgbClr val="63636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chemeClr val="accent5"/>
        </a:solidFill>
        <a:ln cap="rnd">
          <a:solidFill>
            <a:schemeClr val="accent5"/>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rtl="0" eaLnBrk="1" fontAlgn="auto" hangingPunct="1">
          <a:lnSpc>
            <a:spcPct val="100000"/>
          </a:lnSpc>
          <a:spcBef>
            <a:spcPts val="0"/>
          </a:spcBef>
          <a:spcAft>
            <a:spcPts val="0"/>
          </a:spcAft>
          <a:defRPr sz="1400" b="0" i="0" u="none" baseline="0" dirty="0">
            <a:solidFill>
              <a:srgbClr val="FFFFFF"/>
            </a:solidFill>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19050" cap="rnd">
          <a:solidFill>
            <a:schemeClr val="accent1"/>
          </a:solidFill>
          <a:headEnd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bwMode="gray">
        <a:noFill/>
      </a:spPr>
      <a:bodyPr vert="horz" wrap="square" lIns="0" tIns="0" rIns="0" bIns="0" rtlCol="0">
        <a:spAutoFit/>
      </a:bodyPr>
      <a:lstStyle>
        <a:defPPr algn="l">
          <a:spcBef>
            <a:spcPts val="600"/>
          </a:spcBef>
          <a:defRPr sz="1400" b="0" i="0" u="none" baseline="0" dirty="0">
            <a:solidFill>
              <a:schemeClr val="tx1"/>
            </a:solidFill>
            <a:latin typeface="+mn-lt"/>
          </a:defRPr>
        </a:defPPr>
      </a:lstStyle>
    </a:txDef>
  </a:objectDefaults>
  <a:extraClrSchemeLst/>
  <a:custClrLst>
    <a:custClr name="Lagoon - Secondary">
      <a:srgbClr val="007C89"/>
    </a:custClr>
    <a:custClr name="Violet - Secondary">
      <a:srgbClr val="422C88"/>
    </a:custClr>
    <a:custClr name="Strawberry - Secondary">
      <a:srgbClr val="A32A2E"/>
    </a:custClr>
    <a:custClr name="Unavailable">
      <a:srgbClr val="FFFFFF"/>
    </a:custClr>
    <a:custClr name="Unavailable">
      <a:srgbClr val="FFFFFF"/>
    </a:custClr>
    <a:custClr name="Active Blue - Interactive">
      <a:srgbClr val="316BBE"/>
    </a:custClr>
    <a:custClr name="Hover Blue - Interactive">
      <a:srgbClr val="00396C"/>
    </a:custClr>
    <a:custClr name="Hover Blue on Gray - Interactive">
      <a:srgbClr val="83C8FF"/>
    </a:custClr>
    <a:custClr name="Unavailable">
      <a:srgbClr val="FFFFFF"/>
    </a:custClr>
    <a:custClr name="Bright Orange">
      <a:srgbClr val="E87722"/>
    </a:custClr>
    <a:custClr name="Rainwater">
      <a:srgbClr val="6FC1B1"/>
    </a:custClr>
    <a:custClr name="Iris">
      <a:srgbClr val="8061BC"/>
    </a:custClr>
    <a:custClr name="Apple">
      <a:srgbClr val="D13F44"/>
    </a:custClr>
    <a:custClr name="Unavailable">
      <a:srgbClr val="FFFFFF"/>
    </a:custClr>
    <a:custClr name="Unavailable">
      <a:srgbClr val="FFFFFF"/>
    </a:custClr>
    <a:custClr name="Success Green - Interactive">
      <a:srgbClr val="627D32"/>
    </a:custClr>
    <a:custClr name="Error Red - Interactive">
      <a:srgbClr val="E32315"/>
    </a:custClr>
    <a:custClr name="Unavailable">
      <a:srgbClr val="FFFFFF"/>
    </a:custClr>
    <a:custClr name="Unavailable">
      <a:srgbClr val="FFFFFF"/>
    </a:custClr>
    <a:custClr name="Unavailable">
      <a:srgbClr val="FFFFFF"/>
    </a:custClr>
    <a:custClr name="Unavailable">
      <a:srgbClr val="FFFFFF"/>
    </a:custClr>
    <a:custClr name="Unavailable">
      <a:srgbClr val="FFFFFF"/>
    </a:custClr>
    <a:custClr name="Unavailable">
      <a:srgbClr val="FFFFFF"/>
    </a:custClr>
    <a:custClr name="Unavailable">
      <a:srgbClr val="FFFFFF"/>
    </a:custClr>
    <a:custClr name="Unavailable">
      <a:srgbClr val="FFFFFF"/>
    </a:custClr>
    <a:custClr name="Unavailable">
      <a:srgbClr val="FFFFFF"/>
    </a:custClr>
    <a:custClr name="Unavailable">
      <a:srgbClr val="FFFFFF"/>
    </a:custClr>
    <a:custClr name="Unavailable">
      <a:srgbClr val="FFFFFF"/>
    </a:custClr>
    <a:custClr name="Unavailable">
      <a:srgbClr val="FFFFFF"/>
    </a:custClr>
    <a:custClr name="Unavailable">
      <a:srgbClr val="FFFFFF"/>
    </a:custClr>
  </a:custClrLst>
  <a:extLst>
    <a:ext uri="{05A4C25C-085E-4340-85A3-A5531E510DB2}">
      <thm15:themeFamily xmlns:thm15="http://schemas.microsoft.com/office/thememl/2012/main" name="optum-projection-16x9-20210811.potx" id="{3401CE71-60D2-4D4E-BF94-345E76FD2D23}" vid="{31D45030-BD2A-48FA-8AFB-AA365E62E96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Default Theme</Template>
  <TotalTime>0</TotalTime>
  <Words>806</Words>
  <Application>Microsoft Macintosh PowerPoint</Application>
  <PresentationFormat>Widescreen</PresentationFormat>
  <Paragraphs>173</Paragraphs>
  <Slides>18</Slides>
  <Notes>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Arial</vt:lpstr>
      <vt:lpstr>Arial Black</vt:lpstr>
      <vt:lpstr>Default Theme</vt:lpstr>
      <vt:lpstr>Data Lineage with Tigergraph</vt:lpstr>
      <vt:lpstr>Agenda</vt:lpstr>
      <vt:lpstr>Introduction</vt:lpstr>
      <vt:lpstr>Importance of Data Lineage</vt:lpstr>
      <vt:lpstr>Data Lineage Framework</vt:lpstr>
      <vt:lpstr>Data Usage ETL</vt:lpstr>
      <vt:lpstr>Data Usage ML/BI</vt:lpstr>
      <vt:lpstr>Data Lineage Framework – Design </vt:lpstr>
      <vt:lpstr>Spark and Spline</vt:lpstr>
      <vt:lpstr>Data Lineage </vt:lpstr>
      <vt:lpstr>Why TigerGraph?</vt:lpstr>
      <vt:lpstr>TigerGraph – Schema Design</vt:lpstr>
      <vt:lpstr>TigerGraph – Data Lineage Analytics (use cases)</vt:lpstr>
      <vt:lpstr>Use Case –  Enrich Dataset</vt:lpstr>
      <vt:lpstr>Use Case – Operation Support </vt:lpstr>
      <vt:lpstr>Improve database design</vt:lpstr>
      <vt:lpstr>Next steps</vt:lpstr>
      <vt:lpstr>Vicente Ruben Del Pino</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Madden, Helen</dc:creator>
  <dc:description>Optum projection template developed by Corporate Marketing, Brand and Creative.</dc:description>
  <cp:lastModifiedBy>Del Pino Ruiz, Vicente Rubn</cp:lastModifiedBy>
  <cp:revision>2</cp:revision>
  <dcterms:created xsi:type="dcterms:W3CDTF">2021-10-06T10:23:28Z</dcterms:created>
  <dcterms:modified xsi:type="dcterms:W3CDTF">2021-10-08T08:55:15Z</dcterms:modified>
</cp:coreProperties>
</file>